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88"/>
  </p:notesMasterIdLst>
  <p:sldIdLst>
    <p:sldId id="382" r:id="rId3"/>
    <p:sldId id="572" r:id="rId4"/>
    <p:sldId id="573" r:id="rId5"/>
    <p:sldId id="574" r:id="rId6"/>
    <p:sldId id="575" r:id="rId7"/>
    <p:sldId id="383" r:id="rId8"/>
    <p:sldId id="397" r:id="rId9"/>
    <p:sldId id="398" r:id="rId10"/>
    <p:sldId id="399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384" r:id="rId27"/>
    <p:sldId id="415" r:id="rId28"/>
    <p:sldId id="416" r:id="rId29"/>
    <p:sldId id="417" r:id="rId30"/>
    <p:sldId id="418" r:id="rId31"/>
    <p:sldId id="419" r:id="rId32"/>
    <p:sldId id="420" r:id="rId33"/>
    <p:sldId id="421" r:id="rId34"/>
    <p:sldId id="422" r:id="rId35"/>
    <p:sldId id="385" r:id="rId36"/>
    <p:sldId id="423" r:id="rId37"/>
    <p:sldId id="424" r:id="rId38"/>
    <p:sldId id="425" r:id="rId39"/>
    <p:sldId id="426" r:id="rId40"/>
    <p:sldId id="427" r:id="rId41"/>
    <p:sldId id="428" r:id="rId42"/>
    <p:sldId id="429" r:id="rId43"/>
    <p:sldId id="430" r:id="rId44"/>
    <p:sldId id="431" r:id="rId45"/>
    <p:sldId id="432" r:id="rId46"/>
    <p:sldId id="442" r:id="rId47"/>
    <p:sldId id="433" r:id="rId48"/>
    <p:sldId id="434" r:id="rId49"/>
    <p:sldId id="435" r:id="rId50"/>
    <p:sldId id="436" r:id="rId51"/>
    <p:sldId id="437" r:id="rId52"/>
    <p:sldId id="438" r:id="rId53"/>
    <p:sldId id="439" r:id="rId54"/>
    <p:sldId id="440" r:id="rId55"/>
    <p:sldId id="441" r:id="rId56"/>
    <p:sldId id="386" r:id="rId57"/>
    <p:sldId id="443" r:id="rId58"/>
    <p:sldId id="444" r:id="rId59"/>
    <p:sldId id="445" r:id="rId60"/>
    <p:sldId id="446" r:id="rId61"/>
    <p:sldId id="447" r:id="rId62"/>
    <p:sldId id="448" r:id="rId63"/>
    <p:sldId id="449" r:id="rId64"/>
    <p:sldId id="450" r:id="rId65"/>
    <p:sldId id="451" r:id="rId66"/>
    <p:sldId id="452" r:id="rId67"/>
    <p:sldId id="453" r:id="rId68"/>
    <p:sldId id="454" r:id="rId69"/>
    <p:sldId id="455" r:id="rId70"/>
    <p:sldId id="456" r:id="rId71"/>
    <p:sldId id="457" r:id="rId72"/>
    <p:sldId id="458" r:id="rId73"/>
    <p:sldId id="459" r:id="rId74"/>
    <p:sldId id="460" r:id="rId75"/>
    <p:sldId id="461" r:id="rId76"/>
    <p:sldId id="462" r:id="rId77"/>
    <p:sldId id="463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387" r:id="rId88"/>
    <p:sldId id="473" r:id="rId89"/>
    <p:sldId id="474" r:id="rId90"/>
    <p:sldId id="475" r:id="rId91"/>
    <p:sldId id="476" r:id="rId92"/>
    <p:sldId id="477" r:id="rId93"/>
    <p:sldId id="478" r:id="rId94"/>
    <p:sldId id="479" r:id="rId95"/>
    <p:sldId id="480" r:id="rId96"/>
    <p:sldId id="481" r:id="rId97"/>
    <p:sldId id="482" r:id="rId98"/>
    <p:sldId id="483" r:id="rId99"/>
    <p:sldId id="484" r:id="rId100"/>
    <p:sldId id="485" r:id="rId101"/>
    <p:sldId id="486" r:id="rId102"/>
    <p:sldId id="487" r:id="rId103"/>
    <p:sldId id="488" r:id="rId104"/>
    <p:sldId id="489" r:id="rId105"/>
    <p:sldId id="490" r:id="rId106"/>
    <p:sldId id="491" r:id="rId107"/>
    <p:sldId id="492" r:id="rId108"/>
    <p:sldId id="389" r:id="rId109"/>
    <p:sldId id="493" r:id="rId110"/>
    <p:sldId id="495" r:id="rId111"/>
    <p:sldId id="494" r:id="rId112"/>
    <p:sldId id="496" r:id="rId113"/>
    <p:sldId id="497" r:id="rId114"/>
    <p:sldId id="498" r:id="rId115"/>
    <p:sldId id="499" r:id="rId116"/>
    <p:sldId id="500" r:id="rId117"/>
    <p:sldId id="501" r:id="rId118"/>
    <p:sldId id="502" r:id="rId119"/>
    <p:sldId id="503" r:id="rId120"/>
    <p:sldId id="504" r:id="rId121"/>
    <p:sldId id="505" r:id="rId122"/>
    <p:sldId id="506" r:id="rId123"/>
    <p:sldId id="507" r:id="rId124"/>
    <p:sldId id="508" r:id="rId125"/>
    <p:sldId id="509" r:id="rId126"/>
    <p:sldId id="510" r:id="rId127"/>
    <p:sldId id="511" r:id="rId128"/>
    <p:sldId id="513" r:id="rId129"/>
    <p:sldId id="512" r:id="rId130"/>
    <p:sldId id="514" r:id="rId131"/>
    <p:sldId id="515" r:id="rId132"/>
    <p:sldId id="516" r:id="rId133"/>
    <p:sldId id="390" r:id="rId134"/>
    <p:sldId id="517" r:id="rId135"/>
    <p:sldId id="518" r:id="rId136"/>
    <p:sldId id="519" r:id="rId137"/>
    <p:sldId id="520" r:id="rId138"/>
    <p:sldId id="521" r:id="rId139"/>
    <p:sldId id="522" r:id="rId140"/>
    <p:sldId id="523" r:id="rId141"/>
    <p:sldId id="524" r:id="rId142"/>
    <p:sldId id="525" r:id="rId143"/>
    <p:sldId id="526" r:id="rId144"/>
    <p:sldId id="527" r:id="rId145"/>
    <p:sldId id="528" r:id="rId146"/>
    <p:sldId id="529" r:id="rId147"/>
    <p:sldId id="530" r:id="rId148"/>
    <p:sldId id="531" r:id="rId149"/>
    <p:sldId id="532" r:id="rId150"/>
    <p:sldId id="533" r:id="rId151"/>
    <p:sldId id="534" r:id="rId152"/>
    <p:sldId id="535" r:id="rId153"/>
    <p:sldId id="536" r:id="rId154"/>
    <p:sldId id="537" r:id="rId155"/>
    <p:sldId id="538" r:id="rId156"/>
    <p:sldId id="539" r:id="rId157"/>
    <p:sldId id="391" r:id="rId158"/>
    <p:sldId id="540" r:id="rId159"/>
    <p:sldId id="541" r:id="rId160"/>
    <p:sldId id="542" r:id="rId161"/>
    <p:sldId id="543" r:id="rId162"/>
    <p:sldId id="544" r:id="rId163"/>
    <p:sldId id="545" r:id="rId164"/>
    <p:sldId id="546" r:id="rId165"/>
    <p:sldId id="547" r:id="rId166"/>
    <p:sldId id="548" r:id="rId167"/>
    <p:sldId id="392" r:id="rId168"/>
    <p:sldId id="550" r:id="rId169"/>
    <p:sldId id="551" r:id="rId170"/>
    <p:sldId id="552" r:id="rId171"/>
    <p:sldId id="553" r:id="rId172"/>
    <p:sldId id="554" r:id="rId173"/>
    <p:sldId id="555" r:id="rId174"/>
    <p:sldId id="556" r:id="rId175"/>
    <p:sldId id="557" r:id="rId176"/>
    <p:sldId id="558" r:id="rId177"/>
    <p:sldId id="559" r:id="rId178"/>
    <p:sldId id="560" r:id="rId179"/>
    <p:sldId id="563" r:id="rId180"/>
    <p:sldId id="564" r:id="rId181"/>
    <p:sldId id="566" r:id="rId182"/>
    <p:sldId id="565" r:id="rId183"/>
    <p:sldId id="568" r:id="rId184"/>
    <p:sldId id="567" r:id="rId185"/>
    <p:sldId id="569" r:id="rId186"/>
    <p:sldId id="571" r:id="rId18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theme" Target="theme/theme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tableStyles" Target="tableStyle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presProps" Target="pres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0 283,'140'-24,"-69"11,0 2,1 4,6 3,167-45,-221 45</inkml:trace>
  <inkml:trace contextRef="#ctx0" brushRef="#br0" timeOffset="295.657">141 424,'19'5,"26"-3,10-3,5 0,-3-5,-1-2,-6 1,-6 1,-1-2,-4-1,-3 2,-2 1,-8 3</inkml:trace>
  <inkml:trace contextRef="#ctx0" brushRef="#br0" timeOffset="797.343">480 1,'40'72,"-24"-58,-1-1,2 0,0-1,1-1,0-1,0-1,1 0,0-2,0 0,1-1,0 0,17 1,11 6,-16-6,53 26,-84-30,-1-1,1 1,-1-1,1 1,-1-1,0 1,0-1,0 1,0-1,-1 1,1 0,-1-1,1 1,-1-1,0 0,0 1,0-1,0 0,0 1,-1-1,1 0,-1 0,1 0,-1 0,0 0,0-1,0 1,0 0,0-1,0 0,0 1,0-1,-1 0,1 0,-1 0,1 0,0-1,-1 1,-2 0,-4 4,-24 15,2 2,1 1,0 1,2 2,-7 9,-31 33,-60 77,115-124,3-2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822 120,'-41'-12,"-1"2,0 3,0 1,-1 2,1 1,-1 3,0 1,1 3,0 1,-18 5,38-1,1 0,0 1,0 1,1 1,1 1,0 1,1 0,0 2,1 0,1 1,1 0,0 1,1 1,1 0,1 1,-6 13,11-20,1 1,0 1,1-1,1 1,0 0,1 0,1 1,0-1,1 0,1 1,0-1,2 12,-1-19,0 0,1 0,0 0,0 0,1-1,0 1,0-1,1 0,0 0,0 0,0 0,1-1,0 1,1-1,-1 0,1-1,0 1,0-1,1-1,0 1,0-1,0 0,0-1,7 3,1-3,0-1,0-1,1-1,-1 0,0 0,0-2,0 0,0-1,0 0,0-1,-1-1,0 0,0-1,0-1,-1 0,1-1,-2 0,3-3,16-7,-1-1,-1-1,-1-2,-1-1,-1-1,-1-1,-1-2,-1 0,-1-1,-2-2,-1 0,-1-1,-2 0,-1-1,-2-1,8-30,-11 43,-10 51,0-21,-2 36,0-19,1-1,1 0,1 1,1-1,2 0,0 0,2 0,0-1,7 13,-8-25,1-1,0 0,1 0,1 0,0-1,0 0,1 0,1-1,-1 0,2-1,9 8,3-3</inkml:trace>
  <inkml:trace contextRef="#ctx0" brushRef="#br0" timeOffset="524.673">1076 939,'233'-269,"-232"269,38-38,-38 37,-1 1,1-1,0 1,0-1,0 1,-1-1,1 1,0 0,0-1,0 1,0 0,0 0,0 0,0-1,0 1,0 0,0 0,0 0,-1 0,1 1,0-1,0 0,0 0,0 1,0-1,0 0,0 1,-1-1,1 1,0-1,0 1,0-1,-1 1,1 0,0-1,-1 1,1 0,-1-1,1 1,-1 0,1 0,-1 0,1 0,-1-1,0 1,1 0,-1 0,0 0,0 0,0 0,7 24,-7-22,0 0,0 0,0 0,0 0,0 0,1 0,0 0,-1-1,1 1,0 0,0 0,1-1,-1 1,0-1,1 1,0-1,-1 1,1-1,0 0,0 0,0 0,1 0,-1 0,0 0,1-1,-1 1,1-1,0 0,-1 0,1 0,0 0,0 0,0 0,0-1,0 1,-1-1,1 0,0 0,2 0,69-52,-23 10,-49 41,0 1,0-1,-1 1,1-1,0 1,0 0,0 0,-1 0,1 0,0 0,0 0,0 1,-1-1,1 0,0 1,0 0,-1-1,1 1,0 0,-1 0,1 0,-1 0,1 0,-1 0,0 0,1 0,-1 1,0-1,0 1,0-1,0 1,0-1,0 1,0-1,0 1,-1 0,1 0,-1-1,1 1,-1 0,0 0,0 0,1-1,-1 1,-1 0,1 0,0 0,0-1,-1 1,1 0,16 43,-1-32,2-5</inkml:trace>
  <inkml:trace contextRef="#ctx0" brushRef="#br0" timeOffset="4300.623">2008 233,'423'0,"-393"11,-35-5</inkml:trace>
  <inkml:trace contextRef="#ctx0" brushRef="#br0" timeOffset="4668.654">2063 459,'71'36,"-57"-32,0 0,0-1,0 0,1-1,-1-1,1 0,-1-2,0 1,1-1,-1-1,1-1,-1 0,11-4,6 0,103-17,-121 28,-7 1</inkml:trace>
  <inkml:trace contextRef="#ctx0" brushRef="#br0" timeOffset="6856.058">2713 176,'122'-120,"-120"118,0 1,0 0,0 0,1-1,-1 2,0-1,1 0,-1 0,1 1,-1-1,1 1,-1 0,1 0,-1 0,1 0,-1 0,1 1,-1-1,1 1,-1 0,1-1,-1 1,0 0,1 0,-1 1,0-1,0 0,0 1,0-1,0 1,0 0,0 0,-1-1,1 1,-1 0,1 1,-1-1,0 0,1 2,36 97,22 308,-37-173,-24-235,1 0,-1-1,1 1,0 0,0 0,-1-1,1 1,0 0,0 0,0-1,0 1,0 0,0 0,0-1,0 1,0 0,0 0,0-1,1 1,-1 0,0 0,1-1,-1 1,0 0,1-1,-1 1,0-1,1 1,-1 0,1-1,0 1,-1-1,1 1,-1-1,1 1,0-1,-1 0,1 1,0-1,-1 0,1 0,0 1,0-1,-1 0,1 0,0 0,0 0,-1 0,1 0,0 0,0 0,-1 0,1 0,0 0,0-1,-1 1,1 0,0 0,-1-1,1 1,0-1,-1 1,1 0,0-1,-1 1,1-1,-1 1,1-1,-1 0,61-176,154-461,-207 619,-2 8</inkml:trace>
  <inkml:trace contextRef="#ctx0" brushRef="#br0" timeOffset="7640.586">3306 910,'29'-73,"-15"46,0 0,2 1,1 1,2 0,0 2,2-1,-21 23,0 0,1 0,-1 0,1 0,-1 0,1 1,-1-1,1 0,0 0,-1 0,1 1,0-1,0 0,0 1,-1-1,1 1,0-1,0 1,0-1,0 1,0 0,0-1,0 1,0 0,0 0,0 0,0-1,0 1,0 0,0 1,0-1,0 0,0 0,0 0,0 1,0-1,0 0,0 1,0-1,0 1,0-1,0 1,0-1,-1 1,1 0,0-1,0 1,-1 0,1 0,0 0,-1-1,1 1,-1 0,1 0,-1 0,0 0,1 0,9 156,-10-156,0 0,0 0,1 0,-1 0,0 0,1 0,-1-1,0 1,1 0,-1 0,1 0,-1-1,1 1,0 0,-1 0,1-1,0 1,-1 0,1-1,0 1,0-1,0 1,0-1,-1 0,1 1,0-1,0 0,0 1,0-1,0 0,0 0,0 0,0 0,0 0,0 0,0 0,0 0,0 0,0-1,-1 1,1 0,0-1,0 1,0 0,0-1,0 1,-1-1,1 0,0 1,0-1,-1 1,1-1,0 0,-1 0,1 0,40-40,99-108,-140 148,1 0,-1 0,1 0,-1 0,1 0,0 0,0 0,-1 0,1 0,0 0,0 0,0 0,0 1,0-1,0 0,0 1,0-1,0 1,0-1,0 1,1 0,-1-1,0 1,0 0,0 0,0 0,1 0,-1 0,0 0,0 0,1 0,-1 0,0 0,0 1,0-1,0 1,0-1,1 1,-1-1,0 1,0-1,0 1,0 0,0 0,-1-1,1 1,0 0,0 0,0 0,-1 0,1 1,10 155,-6-138</inkml:trace>
  <inkml:trace contextRef="#ctx0" brushRef="#br0" timeOffset="8636.329">3983 797,'47'-10,"-1"-3,-1-1,0-2,-1-2,0-2,16-12,-35 19,-1 0,-1-2,0 0,-1-2,-1-1,0 0,-2-1,0-2,-1 0,-1 0,-1-2,-1 0,-1-1,7-16,-18 34,0 0,0 0,0 0,0 0,-1 0,0-1,-1 1,1 0,-1-1,-1 1,1-1,-1 0,0 1,0-1,-1 1,0-1,0 1,-1-1,0 1,0-1,0 1,-1 0,1 0,-2 0,1 1,-1-1,1 1,-3-2,0 6,0 0,0 1,0 0,0 0,0 0,0 0,0 1,0 0,0 1,0-1,0 1,0 0,1 0,-1 1,1 0,0 0,-1 0,1 1,1-1,-1 1,0 0,1 1,-3 3,-12 12,2 1,0 1,1 0,1 1,2 1,0 0,1 0,2 2,0-1,2 1,-4 20,9-37,-1 0,2 1,-1-1,1 1,1 0,0 0,0-1,1 1,0 0,1 0,0 0,0-1,1 1,0-1,1 1,0-1,1 0,0 0,0 0,1 0,0-1,0 0,1 0,0 0,1-1,1 2,6-2,0-1,0-1,1 0,-1-1,1 0,0-1,1-1,-1 0,0-1,1-1,-1 0,0-2,1 1,-1-2,0 0,0 0,-1-2,1 0,-1 0,0-2,0 0,0 0,-1-1,5-5,-17 13,25-13,-1-2,0 0,-1-1,-1-2,0 0,-1-1,-2-2,0 0,-1-1,-1-1,-1 0,5-11,38-125,-60 157,1-1,0 1,0 0,-1 0,1 0,-1 0,0 0,1-1,-1 1,0 0,-1 0,1-1,0 1,0 0,-1 0,0 0,1 0,-1 0,0 0,0 0,0 0,0 0,0 0,0 0,-1 0,1 1,-1-1,1 0,-1 1,0-1,1 1,-1 0,0 0,0 0,0 0,0 0,0 0,0 0,0 0,0 1,-1-1,1 1,0 0,0 0,0-1,-1 1,1 1,0-1,0 0,-1 1,1-1,0 1,0-1,0 1,0 0,0 0,0 0,-1 1,-8 6,1 1,1 0,-1 1,1 0,1 1,0-1,1 2,0-1,0 1,2 0,-1 0,1 1,1-1,-1 7,-1-4,5-11,-42 145,43-143,-1 0,1 0,0 0,0 0,0 0,1 0,0 0,0 0,0-1,1 1,0 0,0 0,1-1,0 0,-1 1,2-1,-1 0,1 0,-1-1,1 1,1-1,-1 0,1 0,0 1,6 1,0 1,1-2,0 1,0-2,0 1,1-2,-1 0,1 0,0-1,0 0,0-2,-1 1,1-1,0-1,0-1,0 0,0 0,-1-1,1-1,-1 0,0 0,0-2,0 1,-1-1,0-1,0 0,-1-1,1 0,5-7,10-6,-1-1,-1-1,-1-1,-2-2,0 0,-1-1,-2 0,-1-2,-1 0,-2-1,-1 0,-1-2,-1 1,-2-1,0-8,-8 38,0-1,0 1,0-1,0 1,0-1,-1 1,0-1,1 1,-1-1,0 0,0 1,0-1,-1 1,1-1,0 1,-1-1,0 0,0 1,0 0,0-1,0 1,0 0,0-1,-1 1,1 0,-1 0,0 0,0 0,1 0,-1 1,0-1,-1 1,1-1,0 1,0 0,-1-1,1 1,0 0,-1 1,1-1,-1 0,1 1,-1-1,0 1,0 0,-4 3,-1 0,1 1,0 0,0 0,0 0,0 1,1 0,0 0,0 1,0 0,1 0,0 0,0 1,0 0,1 0,0 0,-5 12,1 1,1 0,1 1,1 0,1 0,0 0,2 0,0 0,1 1,2-1,0 1,2 7,0-18,0 0,1 0,0 0,0-1,1 1,1-1,0 0,0-1,1 1,0-1,1 0,0-1,0 0,1 0,0-1,0 0,0-1,4 1,34 13,-26-16</inkml:trace>
  <inkml:trace contextRef="#ctx0" brushRef="#br0" timeOffset="9255.999">5733 685,'-18'15,"0"1,1 0,1 1,1 1,0 1,2 0,0 1,-9 17,22-36,-1-1,0 1,0 0,1-1,-1 1,0 0,1-1,-1 1,0 0,1 0,-1 0,1-1,0 1,-1 0,1 0,0 0,-1 0,1 0,0 0,0 0,0 0,0 0,0 0,0 0,0 0,0 0,0 0,0-1,1 1,-1 0,0 0,1 0,-1 0,0 0,1 0,-1 0,1-1,0 1,-1 0,1 0,0-1,-1 1,1-1,0 1,0 0,-1-1,1 1,0-1,0 1,0-1,0 0,0 0,0 1,-1-1,1 0,0 0,0 0,0 0,0 0,0 0,0 0,0 0,0 0,1 0,10-7,0 0,0-1,-1-1,0 1,-1-2,1 0,-2 0,0 0,0-1,3-6,-11 16,104-115,-105 117,0 0,0-1,0 1,1 0,-1-1,0 1,0 0,1-1,-1 1,0-1,1 1,-1 0,1-1,-1 1,1-1,-1 1,1-1,-1 0,1 1,-1-1,1 0,0 1,-1-1,1 0,0 1,-1-1,1 0,0 0,-1 0,1 0,0 0,-1 0,1 0,0 0,-1 0,1 0,0 0,-1 0,1 0,0-1,-1 1,1 0,0 0,-1-1,1 1,-1 0,1-1,0 1,-1-1,1 1,-1-1,1 1,-1-1,0 1,1-1,-1 0,0 1,1-1,-1 0,0 5,-1 0,1 0,0 0,0 1,0-1,0 0,1 0,-1 0,1 0,0 0,1 0,-1 0,1-1,-1 1,1 0,0-1,1 1,-1-1,1 0,-1 1,1-1,0 0,0-1,0 1,0-1,1 1,-1-1,1 0,0 0,-1 0,1-1,0 1,0-1,0 0,0 0,0-1,0 1,0-1,0 0,3 0,6-3,0-1,-1-1,1 0,-1-1,0-1,0 0,-1 0,0-1,0 0,-1-1,0 0,0-1,-1 0,-1 0,1-1,-2 0,2-4,39-91,-39 82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1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688 315,'-51'146,"-100"126,55-116,94-153,0 1,0 1,0-1,1 0,-1 0,1 1,0-1,1 1,-1-1,1 0,-1 1,1 0,1-1,-1 1,1-1,-1 0,1 1,1-1,-1 0,1 1,-1-1,1 0,0 0,1 0,-1 0,1-1,-1 1,1-1,0 1,1-1,-1 0,0 0,1 0,0-1,-1 1,1-1,0 0,1 0,-1-1,0 1,0-1,1 0,-1 0,0 0,1 0,-1-1,1 0,-1 0,1 0,-1 0,2-1,553-27,-512 28,-27 0</inkml:trace>
  <inkml:trace contextRef="#ctx0" brushRef="#br0" timeOffset="999.97">1389 387,'10'-6,"0"0,0 1,1 0,0 0,0 1,0 0,0 1,1 1,-1 0,1 0,0 1,-1 0,6 1,-8 0,10-2,-2-1,0 1,0 0,0 2,0 0,0 0,0 2,0 0,-1 1,1 1,-1 0,1 1,-1 1,7 4,-22-9,1 0,0 1,-1-1,0 1,1 0,-1-1,0 1,0 0,0-1,0 1,0 0,-1 0,1 0,0 0,-1 0,1 0,-1 0,0 0,0 0,0 0,0 0,0 1,0-1,0 0,-1 0,1 0,-1 0,0 0,1 0,-1-1,0 1,0 0,0 0,0 0,-1-1,1 1,0-1,-1 1,0 0,-68 70,59-62,-318 308,325-315,1 0,-1 0,1 1,0-1,0 1,0-1,1 1,-1 0,1 0,0 0,0 1,0-1,1 0,0 1,0-1,0 1,0 0,0-1,1 1,0-1,0 1,0 0,1-1,0 1,0-1,0 1,0-1,0 1,1-1,0 0,0 1,0-1,1 0,-1-1,1 1,0 0,0-1,0 1,0-1,1 0,0 0,-1 0,1-1,0 1,0-1,2 1,6 3,-1 1,1-2,1 1,-1-2,0 0,1 0,0-1,0-1,0 0,0-1,1 0,-1-1,0 0,0-1,0-1,0 0,0-1,0 0,0-1,-1-1,0 1,1-2,-2 0,1 0,-1-2,0 1,5-6,-4 2,0 2</inkml:trace>
  <inkml:trace contextRef="#ctx0" brushRef="#br0" timeOffset="1654.367">2356 363,'-1'-3,"-1"0,1 1,-1-1,0 1,0 0,0-1,0 1,0 0,-1 0,1 0,-1 1,1-1,-1 1,0-1,1 1,-1 0,0 0,0 0,0 0,0 1,0-1,0 1,0-1,0 1,0 0,0 0,0 1,0-1,0 1,0-1,0 1,0 0,0 0,0 0,1 1,-1-1,0 1,1-1,-1 1,1 0,-1 0,-2 0,-1 0,1 0,0 0,0 1,0-1,0 1,0 0,0 1,1-1,-1 1,1 0,0 0,0 1,1-1,-1 1,1 0,0-1,0 2,1-1,0 0,-1 0,2 1,-1-1,1 1,-1-1,2 1,-1 0,1 0,-1-1,2 1,-1 0,1 0,-1-1,2 1,-1 0,0-1,1 1,0-1,1 0,-1 0,1 0,0 0,0 0,1 0,-1-1,1 1,1 0,54 38,-46-37,-1 0,0 1,0 1,-1 0,0 0,-1 1,0 1,0 0,-1 0,0 1,0 0,-2 0,1 1,-1 0,-1 0,0 1,-1 0,-1 0,0 0,0 1,0 9,-7-11,-1 0,-1 0,0 0,-1 0,0-1,0 0,-2 0,1-1,-1 0,-1 0,1-1,-2 0,1-1,-1 0,-1 0,1-1,-1 0,0-1,-1 0,0-1,0 0,0-1,0-1,-1 0,1 0,-1-1,0-1,1 0,-2-1,11 2,0-1,0 0,0 0,0 0,-1 0,1-1,0 0,-1 1,1-1,0 0,-1-1,1 1,0 0,0-1,-1 0,1 0,0 0,0 0,0 0,0-1,0 1,0-1,0 0,1 0,-1 0,1 0,-1 0,1-1,0 1,0-1,0 0,0 1,0-1,0 0,1 0,0 0,-1 0,1 0,0-1,1 1,-1-2,2-22,4 2</inkml:trace>
  <inkml:trace contextRef="#ctx0" brushRef="#br0" timeOffset="2154.304">2333 339,'-16'10,"53"1,305 1,-319-6</inkml:trace>
  <inkml:trace contextRef="#ctx0" brushRef="#br0" timeOffset="4691.163">2985 1,'26'483,"-71"101,35-419,6-162,0 1,0-1,0 0,-1 0,1 0,-1 0,0-1,0 0,0 0,0 0,0-1,0 1,0-1,0 0,0-1,-1 1,1-1,0 0,-1-1,1 1,0-1,0 0,-1 0,-1-2,-16 2,-450 2,-6 21,105-4,-223 2,557-18,-457 58,228 0,266-59,0-1,1 1,-1-1,0 0,1 0,-1 0,0 0,0 0,1-1,-1 1,0-1,1 0,-1 1,1-1,-1-1,1 1,-1 0,1 0,0-1,0 0,0 1,-1-1,1 0,1 0,-1 0,0 0,0 0,1 0,0-1,-1 1,1-1,0 1,0-1,0 1,0-1,1 1,-1-1,1 0,-1 0,1 1,0-1,0 0,0 1,1-1,-1 0,1 1,-1-1,1 0,0 1,1-3,49-525,-49-30,-2 554,1-1,-1 1,1-1,0 1,1-1,-1 1,1 0,1 0,-1 0,1 0,0 0,0 0,1 1,-1-1,1 1,1 0,-1 0,1 1,-1-1,1 1,1 0,-1 0,1 1,-1 0,1 0,0 0,0 0,0 1,0 0,1 0,-1 1,1 0,-1 0,1 0,-1 1,1 0,-1 0,1 1,-1 0,1 0,-1 0,2 1,85 11,2-4,0-4,-1-5,1-3,23-8,159-2,916-61,-806 51,-246 48,-19 0,-94-16,-23-4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509 152,'-4'7,"0"0,1 0,0 0,0 0,1 0,0 1,0-1,0 1,1 0,1-1,-1 1,1 0,0-1,1 1,0 0,-1 11,-14 463,-16-171,25-189,5-140,1-3</inkml:trace>
  <inkml:trace contextRef="#ctx0" brushRef="#br0" timeOffset="359.969">1 248,'202'-31,"-69"8,-2-6,-1-5,-1-6,76-37,-174 63</inkml:trace>
  <inkml:trace contextRef="#ctx0" brushRef="#br0" timeOffset="1140.364">896 733,'0'8,"-2"4,2 1,-1-1,2 0,0 1,0-1,1 0,0 1,1-1,1-1,0 1,1 0,0-1,0 0,1 0,1 1,-1-10,0 1,0-1,1 0,-1 0,0-1,1 0,-1 0,1 0,-1-1,1 0,0 0,-1-1,1 0,-1 0,0 0,1-1,-1 0,0 0,0-1,0 1,0-1,0-1,-1 1,1-1,-1 0,0 0,0-1,-1 1,1-1,-1 0,0 0,0-1,-1 1,1-1,-1 0,0-1,6-6,-1 0,-1-1,0 0,0 0,-2 0,0-1,0 0,-1 0,-1 0,-1-1,0 1,-1-1,-1 1,0-1,-1-4,-10 9,6 16</inkml:trace>
  <inkml:trace contextRef="#ctx0" brushRef="#br0" timeOffset="1600.304">1379 805,'70'33,"-66"-31,0 0,0 0,0-1,0 1,0-1,1 0,-1 0,0-1,0 1,1-1,-1 0,0 0,0 0,1-1,-1 0,0 0,0 0,0 0,1 0,-1-1,-1 0,1 0,0 0,0 0,-1 0,1-1,-1 0,0 0,0 0,0 0,0 0,0 0,-1-1,1 1,-1-1,0 0,0 0,-1 0,1 0,-1 0,0 0,0 0,0 0,0-1,-1 1,0 0,1-1,-2 1,1 0,0 0,-1-1,-1 1,1 0,-1 0,0 0,0 1,-1-1,1 0,-1 1,0 0,1 0,-2-1,1 2,0-1,0 0,-1 1,0-1,1 1,-1 0,0 0,0 1,0-1,0 1,0 0,-1 0,1 0,0 1,0-1,-1 1,1 0,0 0,-1 1,1-1,0 1,0 0,-1 0,1 0,0 1,0-1,0 1,0 0,1 0,-1 1,1-1,-1 1,1 0,0 0,0 0,0 0,0 0,0 1,1-1,-1 1,1-1,0 1,0 0,1 1,-4 1,0 1,1 0,-1 0,2 0,-1 1,1-1,0 1,1 0,0 0,0 0,1 0,0 0,0 0,1 0,0 1,0-1,1 0,0 0,1 0,-1 0,2 0,-1 0,1-1,0 1,1-1,-1 0,1 1,1-2,0 1,0 0,0-1,0 0,1 0,0-1,1 0,-1 0,1 0,0-1,0 0,0 0,1-1,-1 0,3 1,7-3,0-1,-1 0,1-1,0-1,0-1,-1 0,1-1,-1-1,0 0,-1-1,1-1,-1-1,0 0,-1-1,0 0,0-1,9-10,0 0</inkml:trace>
  <inkml:trace contextRef="#ctx0" brushRef="#br0" timeOffset="1980.313">2082 636,'-7'1,"0"0,1 0,-1 1,1 0,0 0,0 1,0 0,0 0,0 0,0 1,1-1,0 1,-1 1,1-1,1 1,-1 0,1 0,0 0,0 0,0 1,1 0,0 0,0 0,1 0,-1 0,1 0,0 1,1-1,-1 6,4-8,0 0,1 0,-1 0,1-1,0 1,0-1,0 0,0 0,0 0,1 0,-1 0,1-1,0 0,0 0,0 0,0 0,0 0,0-1,1 0,-1 0,32 16,-32-13,0 0,0 0,0 0,-1 1,0-1,0 1,0 0,0 0,-1 0,1 0,-1 1,-1-1,1 1,-1-1,0 1,0-1,-1 1,1 0,-1-1,0 1,-1 0,0-1,1 1,-2-1,1 1,-1-1,0 1,0-1,0 0,-1 0,1 0,-1 0,-1-1,1 1,-1-1,1 0,-1 0,-1 0,1 0,0 0,-1-1,0 0,0 0,0-1,0 1,0-1,0 0,-1 0,1-1,-1 1,1-1,-2 0,5-1,1 0,0 0,0 1,-1-1,1 0,0 0,0 0,-1 0,1 0,0-1,0 1,-1 0,1-1,0 1,0-1,0 1,0-1,-1 1,1-1,0 0,0 1,0-1,0 0,0 0,1 0,-1 0,0 0,0 0,1 0,-1 0,0 0,1 0,-1-1,1 1,-1 0,1 0,0 0,0-1,-1 1,1 0,0 0,0-1,0 1,0 0,1-1,1-12</inkml:trace>
  <inkml:trace contextRef="#ctx0" brushRef="#br0" timeOffset="2490.252">2444 733,'-70'63,"63"-54,-1 1,1 0,1 0,0 0,0 1,1 0,1 0,-1 1,2-1,0 1,0 0,1 0,1-7,1 0,-1 0,1 0,0-1,0 1,0 0,1 0,0 0,0 0,0-1,0 1,1 0,0-1,0 1,0-1,1 0,-1 0,1 0,0 0,0 0,0 0,1-1,-1 1,1-1,0 0,0 0,0-1,0 1,0-1,1 0,0 0,0 0,1-1,0 0,-1 0,1 0,0-1,0 0,0 0,0-1,-1 1,1-1,0 0,-1-1,1 1,0-1,-1-1,0 1,1-1,-1 1,0-2,-1 1,1 0,0-1,-1 0,0 0,1-1,92-118,-78 86,-1 0,-2-2,-2 0,-2-1,-1 0,-2-1,-2 0,-2 0,-1-1,-2 1,-2-1,-4-26,-43-58,45 123,0 1,0-1,0 1,0 0,0 0,-1 0,1 0,-1 0,0 1,1-1,-1 1,0-1,0 1,0 0,0 0,0 0,0 1,0-1,0 1,0-1,0 1,0 0,0 0,0 1,0-1,0 1,-1-1,1 1,1 0,-1 0,0 0,0 1,0-1,0 1,1-1,-1 1,1 0,-1 0,1 0,0 0,-1 2,-9 11,0 0,2 1,0 0,0 1,2 0,0 0,1 1,0 0,2 0,0 1,1-1,1 1,1 0,1 0,0 0,1 0,1 0,1 0,1 0,1 0,0 0,1-1,1 0,1 0,1-1,5 11,-5-12,2 1,0-1,0-1,1 1,1-2,1 0,0 0,1-1,0-1,1 0,0-1,1-1,0 0,0-1,1-1,0-1,3 0,28 2,-28-12</inkml:trace>
  <inkml:trace contextRef="#ctx0" brushRef="#br0" timeOffset="3880.182">3194 660,'-10'-1,"0"0,0 0,0 1,0 1,0 0,0 0,0 1,0 0,0 1,1 0,-1 0,1 1,0 0,0 1,0 0,0 0,1 1,0 0,0 1,1 0,0 0,0 0,0 1,1 0,1 1,-1-1,0 2,-16 123,22-130,0 1,0-1,1 0,-1 0,1 1,0-1,0 0,0 0,1 0,-1 0,1 0,-1 0,1 0,0-1,0 1,0-1,0 1,1-1,-1 0,1 0,-1 0,1 0,0 0,0 0,0-1,0 0,0 1,0-1,0 0,0 0,0-1,1 1,-1-1,0 0,1 1,-1-1,0-1,0 1,1-1,7-4,0 0,-1-2,1 1,-2-1,1-1,-1 0,0 0,0 0,-1-1,-1-1,1 1,-1-1,-1-1,0 1,-1-1,0 0,4-10,-9 19,73-137,-71 139,-1 1,1-1,0 1,-1-1,1 1,-1 0,1 0,-1 0,1 0,-1 0,0 0,1 0,-1 0,0 0,0 1,0-1,0 0,0 1,0-1,0 1,-1-1,1 1,0-1,-1 1,1 0,-1-1,0 1,1 0,-1-1,0 1,0 0,0-1,0 1,-1 0,1 0,0-1,-1 1,1-1,-1 1,1 0,-1-1,0 1,3 9,45 122,-46-131,0 1,0 0,1-1,-1 0,1 1,-1-1,1 0,0 0,0 0,0 0,0 0,1 0,-1 0,0-1,1 1,-1-1,1 0,-1 0,1 0,0 0,-1 0,1 0,0-1,0 1,0-1,0 0,-1 0,1 0,0 0,0-1,0 1,-1-1,1 1,0-1,0 0,-1 0,1 0,-1-1,1 1,-1-1,1 1,-1-1,0 0,0 0,0 0,2-1,8-11,0-1,-1 0,-1-1,0 0,-2-1,1 0,-2 0,0 0,-1-1,-1 0,-1-1,2-17,-9 58,1 1,0 0,2-1,0 1,2 0,0-1,2 1,0-1,2 0,0 0,4 6,-10-26,1 0,0 0,0-1,0 1,0 0,0-1,0 1,0 0,0-1,1 1,-1-1,1 0,-1 1,1-1,-1 0,1 0,0 0,0 0,-1 0,1-1,0 1,0 0,0-1,0 1,0-1,0 0,0 0,0 0,0 0,0 0,0 0,0 0,0-1,0 1,0-1,-1 1,1-1,0 0,0 0,0 0,-1 0,1 0,0 0,-1 0,1 0,-1-1,1 0,54-79,21-133,-76 213,-1 0,0 1,0-1,1 0,-1 1,1-1,-1 0,1 1,-1-1,0 1,1-1,0 1,-1-1,1 1,-1-1,1 1,0-1,-1 1,1 0,0-1,-1 1,1 0,0 0,0 0,-1-1,1 1,0 0,0 0,-1 0,1 0,0 0,0 0,-1 1,1-1,0 0,0 0,-1 0,1 1,0-1,-1 0,1 1,0-1,-1 1,1-1,-1 0,1 1,0-1,-1 1,1 0,-1-1,0 1,1-1,-1 1,1 0,-1-1,0 1,0 0,1 0,-1-1,0 1,0 0,0 0,0-1,0 1,0 0,0 0,0-1,0 1,18 57,-18-57,23 108,-4 1,-5 0,-5 1,-5 72,-5-155,-2 1,-1-1,-1-1,-1 1,-2-1,0 0,-2 0,-1-1,-1-1,-1 0,-2 0,0-1,-1-1,-2-1,-6 6,22-24,0-1,0 0,0 0,-1 1,1-1,-1 0,0-1,1 1,-1-1,0 1,-1-1,1 0,0 0,-1 0,1 0,-1-1,0 1,1-1,-1 0,0 0,0-1,0 1,0-1,0 0,0 0,1 0,-1 0,0-1,0 1,0-1,0 0,1 0,-1-1,0 1,1-1,-1 0,1 1,0-2,-1 1,1 0,0-1,0 1,1-1,-1 0,0 0,1 0,0 0,0-1,0 1,-1-1,3-21,0 0,1 0,2 1,1-1,0 1,2 0,1 0,0 1,2-1,1 2,1-1,5-6,-9 14,1-6,1 1,1-1,1 2,0-1,2 2,0-1,1 2,1 0,1 1,0 0,1 1,0 1,2 1,-1 0,2 1,-1 2,4-2,0 6</inkml:trace>
  <inkml:trace contextRef="#ctx0" brushRef="#br0" timeOffset="4920.157">194 1555,'45'-17,"0"1,1 3,0 1,1 3,42-3,-62 8,1624-179,-857 127,2-54,-400 81,-362 26,0-1,-1-2,0-2,0 0,-1-3,12-5,-29 9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814 315,'2'-1,"1"0,-1 0,0 0,-1 0,1 0,0 0,0-1,0 1,-1-1,1 1,-1-1,1 1,-1-1,0 0,1 0,-1 0,0 0,0 0,-1 0,1 0,0 0,-1 0,1 0,-1 0,1 0,-1-1,0 1,0 0,0 0,0 0,-1-1,1 1,0 0,-1 0,0 0,1 0,-1 0,0 0,0 0,0 0,0 0,-1 0,1 0,0 1,-1-1,1 0,-1 1,0 0,1-1,-1 1,0 0,0 0,0 0,0 0,0 0,0 0,0 0,0 1,0-1,0 1,-1 0,1-1,0 1,0 0,-1 0,-31 4,2 2,-1 0,1 2,0 2,0 1,1 1,1 2,0 1,-6 6,-44 17,33-17,-262 146,307-167,0 0,1 1,-1 0,0-1,0 1,1 0,-1-1,0 1,1 0,-1 0,1 1,-1-1,1 0,-1 0,1 1,0-1,0 1,0-1,0 1,0-1,0 1,0 0,0-1,1 1,-1 0,1 0,-1 0,1-1,-1 1,1 0,0 0,0 0,0 0,0 0,1 0,-1-1,0 1,1 0,-1 0,1 0,0-1,-1 1,1 0,0-1,0 1,0 0,0-1,1 0,-1 1,0-1,1 1,-1-1,0 0,1 0,0 0,-1 0,1 0,-1 0,1-1,0 1,0 0,0-1,-1 1,1-1,1 0,26 6,0-2,0-1,1-1,-1-2,0-1,0-1,21-5,100-2,-149 9,0-1,1 1,-1-1,0 1,0 0,0-1,0 1,0 0,1 0,-1 0,0 0,0 0,0 0,0 0,1 0,-1 1,0-1,0 0,0 1,0-1,0 1,0-1,0 1,0-1,0 1,0 0,0-1,0 1,0 0,0 0,-1 0,1 0,0 0,0 0,-1 0,1 0,-1 0,1 0,-1 0,0 0,1 0,-1 0,0 1,0-1,0 0,0 0,0 0,0 0,0 1,0-1,0 0,0 0,-1 0,1 0,0 1,-1-1,1 0,-1 0,1 0,-1 0,0 0,1 0,-1 0,0-1,0 1,0 0,0 0,1 0,-2-1,-64 61,-273 182,337-243,0 1,0-1,0 1,1 0,-1 0,0 0,1 0,-1 0,1 0,-1 0,1 0,-1 1,1-1,0 0,0 1,-1-1,1 1,0 0,0-1,1 1,-1 0,0 0,1-1,-1 1,1 0,-1 0,1 0,0 0,0 0,0-1,0 1,0 0,0 0,0 0,1 0,-1 0,1 0,-1-1,1 1,0 0,0 0,-1-1,1 1,0-1,1 1,-1-1,0 1,0-1,1 1,-1-1,1 0,-1 0,1 0,-1 0,1 0,0 0,0 0,-1-1,1 1,0 0,0-1,0 0,0 1,-1-1,1 0,0 0,0 0,2 0,35-3,1-1,0-2,-1-1,0-2,0-2,-1-2,17-9,28-7,118-43,-179 63</inkml:trace>
  <inkml:trace contextRef="#ctx0" brushRef="#br0" timeOffset="219.999">1298 678,'1'1,"0"0,-1 0,1 1,0-1,-1 0,1 1,-1-1,1 0,-1 1,0-1,1 1,-1-1,0 0,0 1,0-1,0 1,0-1,-1 1,1-1,0 0,-1 1,1-1,-1 1,1-1,-1 0,0 0,1 1,-1-1,0 0,0 0,0 0,0 0,0 0,0 0,0 0,0 0,-1 0,1 0,0-1,-2 1,-75 73,56-56,0 2,2 0,0 1,1 0,1 2,1 0,1 1,1 1,-8 19,14-24,1-4</inkml:trace>
  <inkml:trace contextRef="#ctx0" brushRef="#br0" timeOffset="439.986">960 653,'2'-3,"1"1,0-1,-1 1,1 0,0-1,0 1,1 1,-1-1,0 0,1 1,-1 0,1-1,-1 2,1-1,-1 0,1 1,0-1,-1 1,1 0,0 0,-1 1,1-1,0 1,-1-1,1 1,-1 0,1 1,-1-1,0 1,1-1,-1 1,0 0,0 0,0 0,0 1,2 1,91 116,-74-88,-4-5,1-1,2 0,0-2,2 0,0-2,2 0,10 5,-32-25,0 0,0 0,0-1,0 1,1-1,-1 0,0 0,1 0,-1 0,1-1,-1 1,1-1,-1 0,1 0,-1 0,0 0,1-1,-1 0,1 1,-1-1,0 0,1-1,1 0,15-9</inkml:trace>
  <inkml:trace contextRef="#ctx0" brushRef="#br0" timeOffset="910.141">1927 653,'-73'32,"62"-29,-1-1,1 2,0-1,0 2,0-1,1 1,-1 1,1 0,0 1,1 0,0 0,0 1,0 0,1 0,0 1,1 0,0 1,0-1,1 1,1 1,-1-1,2 1,-1 0,1 0,1 0,0 4,3-12,0 0,0 0,0 0,1 0,0 0,-1 0,1 0,0 0,0-1,1 1,-1 0,1-1,-1 1,1-1,0 1,0-1,0 0,0 0,0 0,0 0,1 0,-1 0,1-1,-1 1,1-1,0 0,0 1,-1-1,1-1,0 1,0 0,0-1,0 1,0-1,0 0,0 0,0 0,0 0,0-1,0 1,0-1,0 0,0 0,-1 0,1 0,0 0,-1 0,1-1,0 0,-1 1,0-1,1 0,-1 0,1-1,209-185,-210 188,0-1,0 1,0 0,0 0,0 1,0-1,0 0,-1 1,1-1,0 1,0-1,0 1,0 0,-1 0,1 0,0 0,-1 0,1 0,-1 0,1 0,-1 1,0-1,1 1,-1-1,0 1,0 0,0-1,0 1,0 0,-1-1,1 1,0 0,-1 0,1 0,-1 0,0 0,0 0,1 0,-1-1,-1 1,1 0,0 0,0 0,-1 0,1 0,-1 0,1 0,-1-1,0 1,0 0,10 36,63 64,-59-87</inkml:trace>
  <inkml:trace contextRef="#ctx0" brushRef="#br0" timeOffset="1410.092">2266 919,'3'-15,"1"-1,0 1,1 1,0-1,1 1,1 0,1 0,0 0,0 1,1 1,1-1,0 1,4-3,34-29,-47 44,0-1,0 0,0 0,0 1,0-1,0 1,0-1,0 1,0-1,0 1,0-1,0 1,0 0,0 0,0 0,0-1,0 1,0 0,1 0,-1 1,0-1,0 0,0 0,0 0,0 1,0-1,0 1,0-1,0 0,0 1,0 0,0-1,0 1,0 0,0-1,0 1,-1 0,1 0,0 0,-1 0,1 0,-1 0,1 0,-1 0,1 0,-1 0,1 0,-1 0,0 0,0 0,1 0,-1 0,0 0,0 1,4 31,-4-30,-1 0,1 0,-1 0,1 0,0 0,0 1,0-1,1 0,-1 0,1 0,-1 0,1 0,0 0,1 0,-1 0,0 0,1-1,-1 1,1-1,0 1,0-1,0 1,0-1,0 0,1 0,-1 0,1 0,-1 0,1-1,0 1,0-1,-1 0,1 1,0-1,0-1,0 1,0 0,1-1,-1 0,1 1,87-34,-84 29,0-1,1 2,-1-1,1 1,0 0,-1 0,1 1,0 0,1 1,-1 0,0 0,0 1,0 0,1 0,-1 1,0 0,0 0,29 49,-36-47,-1-1,0 0,1 1,0-1,-1 0,1 0,0 0,0 0,0 0,0 0,1 0,-1 0,1 0,-1 0,1 0,-1-1,1 1,0-1,0 1,0-1,0 0,0 0,0 0,0 0,0 0,0 0,1-1,-1 1,0-1,1 1,0-1,16-1,-1-1</inkml:trace>
  <inkml:trace contextRef="#ctx0" brushRef="#br0" timeOffset="7661.497">3331 49,'0'-1,"0"0,0 0,0 0,0 0,1 0,-1 0,0 1,1-1,-1 0,0 0,1 0,-1 1,1-1,0 0,-1 1,1-1,0 0,-1 1,1-1,0 1,-1-1,1 1,0-1,0 1,0 0,0-1,-1 1,1 0,0 0,0-1,0 1,0 0,0 0,0 0,0 0,-1 0,1 0,0 1,0-1,0 0,0 0,0 1,0-1,-1 0,1 1,0-1,0 1,-1-1,1 1,0-1,-1 1,1 0,0-1,-1 1,1 0,-1-1,1 1,-1 0,1 0,-1 0,0-1,1 1,-1 0,0 0,0 0,1 0,-1 0,0 0,-7 66,-11-4,-22 148,40-208,0 0,1 1,-1-1,1 0,0 1,0-1,0 0,0 0,0 0,1 0,0 0,-1 0,1-1,0 1,0 0,1-1,-1 0,0 1,1-1,0 0,-1 0,1 0,0-1,0 1,0-1,0 1,0-1,0 0,1 0,-1-1,0 1,0-1,1 1,-1-1,0 0,1 0,1-1,137-19,-120 15,238-25,-172-1,-78 18</inkml:trace>
  <inkml:trace contextRef="#ctx0" brushRef="#br0" timeOffset="8191.481">3717 0,'-14'341,"-15"21,2-104,38-277,-6 3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533 670,'-15'254,"-21"236,-2-296,31-195,5-8</inkml:trace>
  <inkml:trace contextRef="#ctx0" brushRef="#br0" timeOffset="459.961">0 791,'273'-57,"218"-61,-359 93,-109 24</inkml:trace>
  <inkml:trace contextRef="#ctx0" brushRef="#br0" timeOffset="1429.911">1016 550,'-21'62,"18"482,4-253,0-291,-1 0,1-1,-1 1,1-1,0 1,-1 0,1 0,0-1,-1 1,1 0,0 0,0 0,-1 0,1 0,0 0,-1 0,1 0,0 0,-1 0,1 0,0 1,-1-1,1 0,0 0,-1 1,1-1,0 0,-1 1,1-1,-1 1,1-1,-1 1,1-1,-1 1,1-1,-1 1,1-1,-1 1,0 0,1-1,-1 1,0-1,1 1,-1 0,0-1,0 1,0 0,0 0,0-1,0 1,0 0,0-1,0 1,0 0,0 0,0-1,0 1,-1 0,1-1,0 1,29-55,-28 51,17-38,-8 15,1 0,1 1,2 0,0 0,1 2,2 0,0 1,16-16,-31 37,0-1,0 1,0-1,1 1,-1 0,0 0,0 0,1 0,-1 0,0 0,1 1,-1-1,1 1,-1-1,1 1,-1 0,1 0,-1 0,1 1,-1-1,1 1,-1-1,1 1,-1 0,0 0,1 0,-1 0,0 0,0 0,0 1,0-1,0 1,0-1,0 1,0 0,-1 0,1 0,-1 0,1 0,-1 0,0 0,1 0,-1 1,-1-1,1 0,0 1,0-1,-1 1,0-1,1 1,-1-1,0 1,0-1,0 1,0-1,-1 1,1-1,-1 0,0 1,0 1,-20 267,32-193,12-88,-9-2</inkml:trace>
  <inkml:trace contextRef="#ctx0" brushRef="#br0" timeOffset="2530.969">1500 1179,'1'242,"-2"-239,0 0,1 0,0 0,-1 0,1 1,1-1,-1 0,0 0,1 0,-1 0,1 0,0 0,0 0,0 0,1 0,-1-1,1 1,-1 0,1-1,0 1,0-1,0 1,0-1,1 0,-1 0,0 0,1 0,0-1,-1 1,1-1,0 1,0-1,0 0,0 0,0 0,0-1,0 1,0-1,0 1,0-1,0 0,0 0,0 0,1-1,-1 1,0-1,0 0,0 0,0 0,0 0,2-2,10-9,-1-2,0 1,-1-2,-1 0,0 0,-1-1,-1-1,-1 0,0 0,-1-1,-1 0,0 0,-1-1,2-17,-5 5,-3 31,0 0,0 0,-1 0,1 1,0-1,0 0,-1 0,1 0,0 0,0 0,-1 0,1 1,0-1,0 0,-1 0,1 0,0 0,-1 0,1 0,0 0,0 0,-1 0,1 0,0 0,-1-1,1 1,0 0,0 0,-1 0,1 0,0 0,0 0,-1-1,0 12,0 0,1 0,0 0,1 0,0 0,0 0,1 0,1-1,0 1,0-1,1 1,0-1,1-1,0 1,1 0,0-1,0 0,1-1,0 1,1-1,0-1,4 4,-9-8,0-1,0 1,1-1,-1 0,1 0,0 0,0 0,0-1,-1 0,1 0,0 0,1 0,-1 0,0-1,0 1,0-1,0 0,0-1,0 1,1-1,-1 0,0 0,0 0,0 0,-1-1,1 1,0-1,0 0,-1 0,1-1,-1 1,0-1,0 1,0-1,0 0,0 0,-1-1,1 1,-1-1,1 0,83-152,-78 141,-2 0,1-1,-2 0,0 0,-1 0,-1-1,-1 1,0-1,-1 0,0 1,-2-11,0 26,1-1,0 1,0-1,-1 1,1-1,-1 1,1-1,-1 1,0 0,0-1,0 1,1 0,-1 0,0-1,0 1,-1 0,1 0,0 0,0 0,0 0,-1 1,1-1,-1 0,1 1,0-1,-1 1,1-1,-1 1,1-1,-1 1,1 0,-1 0,0 0,1 0,-1 0,1 0,-1 0,1 1,-1-1,1 0,-1 1,1-1,0 1,-1 0,1 0,-1-1,1 1,0 0,0 0,0 0,-1 0,1 0,0 0,0 2,-59 67,59-65,0 0,1 0,-1 0,1 0,1 0,-1 0,1 0,0-1,0 1,0 0,0 0,1-1,0 1,0-1,0 1,1-1,-1 0,1 0,0 0,0 0,1-1,-1 1,1-1,0 0,-1 0,2 0,-1 0,0-1,0 0,1 0,-1 0,1 0,0-1,-1 1,1-1,0 0,0-1,2 1,35 17,-38-15,0 0,-1 1,0-1,1 1,-1-1,-1 1,1 0,0 0,-1 0,0 1,0-1,0 1,0-1,-1 1,0-1,0 1,0 0,-1-1,1 1,-1 0,0 0,0 0,-1-1,0 1,1 0,-2 0,1-1,0 1,-1-1,0 1,0-1,-1 2,-7 77,48-57,-20-29</inkml:trace>
  <inkml:trace contextRef="#ctx0" brushRef="#br0" timeOffset="2950.923">2564 1033,'-2'-1,"0"-1,0 1,0-1,0 1,0 0,0 0,-1 0,1 0,0 0,-1 0,1 0,0 1,-1-1,1 1,-1 0,1 0,-1 0,1 0,-1 0,1 1,-1-1,1 1,-1-1,1 1,0 0,-1 0,1 0,0 0,-2 1,1-1,0-1,-1 0,1 0,0 1,-1 0,1-1,-1 1,1 0,0 0,0 1,-1-1,1 1,0-1,0 1,1 0,-1 0,0 1,1-1,-1 0,1 1,0 0,0-1,0 1,0 0,0 0,0 0,1 0,0 0,-1 1,1-1,0 0,1 1,-1-1,1 1,-1-1,1 0,0 1,0-1,1 1,-1-1,1 1,-1-1,1 0,0 1,0-1,1 0,-1 0,1 0,-1 0,3 3,32 32,-30-34,-1 0,1 0,-1 1,0 0,0 0,0 1,-1-1,0 1,0 0,-1 0,1 0,-1 1,0-1,-1 1,0-1,0 1,0 0,-1 0,0 0,0 0,-1 0,0 0,0 3,-61 108,58-116,1 1,0-1,0 1,-1-1,0 0,1 0,-1 0,0-1,0 1,0-1,0 1,0-1,0 0,0 0,-1-1,1 1,0 0,0-1,-1 0,1 0,0 0,-1 0,1-1,0 1,0-1,-1 0,1 0,0 0,0 0,0 0,0-1,0 1,0-1,1 0,-1 0,0 0,1 0,-1-1,-12-11</inkml:trace>
  <inkml:trace contextRef="#ctx0" brushRef="#br0" timeOffset="3891.228">2952 1130,'-118'62,"109"-57,1 1,1 0,-1 0,1 0,0 1,0 0,1 0,0 1,0 0,1 0,0 0,0 0,1 1,0 0,1 0,0 0,0 0,1 1,0-1,0 1,1 0,1 6,1-13,0 0,0 0,0 1,1-1,-1 0,1 0,0-1,0 1,0 0,0 0,1-1,-1 0,1 1,-1-1,1 0,0 0,0 0,0-1,0 1,0-1,0 1,0-1,1 0,-1 0,0-1,1 1,-1-1,0 1,1-1,-1 0,1-1,-1 1,0 0,1-1,0 0,113-47,-89 23,0-1,-2-2,-1-1,-2-1,0 0,-2-2,-1-1,-2-1,-2 0,0-1,-3 0,-1-2,-1 1,-2-1,1-18,-7 43,0 0,-1 0,0 0,-1 0,-1 0,1-1,-2 1,0 0,0 0,-2 0,1 0,-1 0,-1 0,0 0,-1 1,0 0,0 0,-1 0,-1 1,0 0,0 0,-9-8,12 16,0 0,-1 1,1-1,-1 1,1 0,-1 0,0 1,1-1,-1 1,0 0,1 0,-1 1,0 0,1-1,-1 1,0 1,1-1,0 1,-1-1,1 1,0 1,0-1,0 1,0-1,0 1,1 0,-1 0,1 1,0-1,-1 2,-85 118,81-105,0 0,1 1,2 0,-1 1,2-1,1 1,0 0,2 0,0 0,1 0,1 0,1 0,1 0,0 0,2-1,0 1,1-1,1 0,1-1,0 0,2 0,0-1,1 0,0 0,2-1,-9-10,-1 1,1-1,0 0,1-1,-1 1,1-1,0 0,1 0,-1 0,1-1,0 0,0 0,0 0,1-1,-1 0,1 0,0-1,0 0,0 0,0 0,0-1,0 0,0-1,1 1,-1-1,0-1,0 1,1-1,-1-1,0 1,0-1,0 0,-1-1,1 0,0 0,-1 0,0-1,0 0,0 0,2-2,8-13</inkml:trace>
  <inkml:trace contextRef="#ctx0" brushRef="#br0" timeOffset="5141.136">3556 985,'-12'1,"-1"0,1 2,0-1,0 1,0 1,0 0,0 1,1 0,0 0,0 2,1-1,-1 1,1 1,1 0,-1 0,2 1,-1 0,1 0,0 1,1 0,0 1,1-1,0 1,1 1,0-1,0 1,2 0,-1 0,1 0,1 0,0 0,1 4,2-13,0 1,0-1,0 0,0 1,1-1,0 0,-1 0,1 0,0 0,1 0,-1-1,0 1,1 0,-1-1,1 0,0 0,0 0,0 0,0 0,0 0,0-1,1 0,-1 1,0-1,1-1,-1 1,1 0,-1-1,1 1,-1-1,1 0,0-1,-1 1,1 0,-1-1,1 0,-1 0,0 0,1 0,-1-1,0 1,0-1,0 0,0 1,0-2,0 1,0 0,-1 0,1-1,-1 0,0 1,0-1,1 0,-1-1,176-230,-175 237,0-1,-1 1,1-1,-1 1,1 0,-1 0,0 0,-1 0,1 0,0 0,-1 1,0-1,1 1,-2-1,1 1,0-1,-1 1,1-1,-1 1,0 0,0-1,0 1,-1 0,2-1,1 44,-3-39,1-1,0 0,0 1,0-1,1 0,0 0,0 1,1-1,0 0,0 0,1-1,0 1,0 0,0-1,1 1,0-1,1 0,0 0,-1-6,1 0,-1 0,1-1,-1 0,1 1,-1-2,0 1,1 0,-1-1,0 0,0 0,0 0,0 0,-1-1,1 0,0 0,-1 0,0 0,0 0,0 0,0-1,0 0,-1 1,1-1,-1 0,0 0,-1 0,1-1,0 1,-1 0,0-1,0 1,0-4,68-207,-86 431,17-188,-2-15,2-1,0 1,0 0,1 0,1-1,0 1,0-1,1 1,1-1,0 0,4 7,-7-18,0 0,0 0,-1-1,1 1,0 0,0 0,0-1,0 1,0-1,0 1,0-1,0 1,0-1,0 1,0-1,0 0,1 0,-1 1,0-1,0 0,0 0,0 0,0 0,1-1,-1 1,0 0,0 0,0-1,0 1,0 0,0-1,0 1,0-1,0 0,0 1,0-1,0 0,0 0,0 1,-1-1,1 0,0 0,-1 0,1 0,0 0,-1 0,1 0,-1 0,1 0,-1 0,0 0,0 0,1-1,-1 1,30-65,-29 64,145-352,-146 355,0-1,0 1,0-1,1 1,-1-1,0 1,0-1,0 1,1-1,-1 1,0-1,0 1,1-1,-1 0,0 1,1-1,-1 0,1 1,-1-1,1 0,-1 1,0-1,1 0,-1 0,1 1,-1-1,1 0,-1 0,1 0,0 0,-1 0,1 0,-1 0,1 0,-1 0,1 0,-1 0,1 0,-1 0,1 0,-1 0,1 0,-1-1,1 1,-1 0,1 0,0-1,-1 76,-1-64,25 488,-24-462,-2 0,-1-1,-2 1,-2-1,-1 0,-7 18,11-42,0 0,-1 0,0-1,-1 1,0-1,-1 0,0-1,-1 0,0 0,0-1,-1 0,-1 0,1-1,-1 0,-1 0,1-2,-1 1,-1-1,1-1,-7 3,16-7,0 0,0 0,0 0,0 0,0-1,0 1,0-1,0 1,0-1,0 0,0 1,-1-1,1 0,0 0,0-1,0 1,0 0,0-1,-1 1,1-1,0 0,0 0,0 0,1 0,-1 0,0 0,0 0,0 0,1-1,-1 1,1-1,-1 0,1 1,0-1,-1 0,1 0,0 1,0-1,0 0,0 0,1 0,-1 0,1-1,-1 1,1 0,-1-1,14-104,16 25,3 3,4 0,3 3,3 1,4 2,32-38,-77 108,1 0,0 0,0 0,0 0,1 0,-1 0,0 1,1-1,0 1,0-1,-1 1,2 0,-1 0,0 1,0-1,0 1,1-1,-1 1,1 0,-1 0,1 0,-1 1,1-1,0 1,-1 0,1 0,-1 0,1 1,0-1,-1 1,11 5</inkml:trace>
  <inkml:trace contextRef="#ctx0" brushRef="#br0" timeOffset="11711.792">4766 1445,'53'-149,"11"13,5 3,7 3,80-104,-17 23,-129 193,9-11,-15 53,-9 46,4 0,2 1,4-1,2-1,14 51,12 148,-31-242,-12 98,7-123,0 0,0 0,0-1,1 1,-1-1,0 0,0 0,0 0,0 0,0-1,0 1,0-1,0 0,0 0,0 0,1 0,-1 0,0 0,1-1,-1 1,1-1,-1 0,1 0,0 0,0 0,0 0,0 0,0-1,0 1,1-1,-1 1,0-2,1 3,-94-109,78 86,0 1,-2 1,0 0,-2 2,0 0,-1 1,-1 1,-1 2,0 0,-1 1,-1 2,0 0,-6 0,29 12,0 0,-1 0,1 0,0 0,0 1,-1-1,1 1,0 0,-1 0,1 0,0 0,-1 0,1 1,0 0,0-1,-1 1,1 1,0-1,0 0,0 1,0-1,0 1,1 0,-1 0,0 0,1 0,0 1,-1-1,-6 14</inkml:trace>
  <inkml:trace contextRef="#ctx0" brushRef="#br0" timeOffset="12361.769">5612 1082,'23'67,"-21"-38,0 0,-2 0,-1 0,-1 0,-1 0,-2 0,-1-1,-5 14,1-23,6-30,10-35,6 7,2 0,2 0,2 2,1 0,2 1,1 1,2 2,1 0,2 1,1 2,1 0,7-3,41-7,-75 39,0 1,-1-1,1 1,0-1,-1 1,1 0,0 0,-1 0,1 0,0 0,-1 0,1 0,0 0,-1 1,1-1,0 1,-1-1,1 1,-1 0,1-1,-1 1,1 0,-1 0,1 0,-1 0,0 0,0 1,1-1,-1 0,0 1,0-1,0 0,-1 1,1-1,0 1,0-1,-1 1,1 0,-1-1,1 1,-1 0,0-1,0 1,0 0,0-1,0 1,0 0,0 0,-1 13,-1 0,-1 0,0-1,-1 1,0-1,-1 1,-1-1,-1-1,1 1,-2-1,0 0,-1-1,0 0,0 0,-2-1,1-1,-1 1,-1-2,0 1,0-2,-1 1,0-2,0 0,-1 0,0-2,0 1,0-2,-9 2,-35-15,47-2</inkml:trace>
  <inkml:trace contextRef="#ctx0" brushRef="#br0" timeOffset="13977.229">6024 1251,'11'-3,"1"-1,-1 0,1-1,-1-1,-1 1,1-2,-1 1,0-1,-1-1,1 0,-2 0,1-1,-1 0,0-1,-1 1,0-2,19-19,-2-1,-1-2,-1 0,-2-2,-1 0,13-36,-31 68,0 0,1 1,-1-1,0 0,0 0,-1 0,1 0,-1 0,1-1,-1 1,0 0,0 0,-1 0,1 0,0 0,-1 0,0 0,0 0,0 0,0 0,0 0,-1 1,1-1,-1 0,1 1,-1-1,0 1,0-1,-1 1,1 0,0 0,-1 0,1 0,-1 1,1-1,-1 1,0-1,0 1,0 0,0 0,0 0,0 0,0 1,0-1,0 1,0 0,0 0,0 0,0 0,0 1,0-1,0 1,0-1,0 1,0 0,0 1,0-1,0 0,1 1,-1-1,-1 2,-4 2,1 1,-1 0,1 1,1-1,-1 1,1 1,0-1,0 1,1 0,0 0,1 1,0-1,0 1,1 0,0 0,0 0,1 1,1-1,-1 1,1-1,1 1,0-1,1 9,4-12,1 0,0-1,1 0,-1 0,1 0,0-1,0 0,0 0,0 0,1-1,0-1,0 1,-1-1,1 0,0-1,1 0,-1 0,0-1,0 0,0 0,0-1,0 0,0-1,0 0,0 0,0 0,0-1,-1 0,7-4,90-38,-106 48,-1 1,1 0,0-1,0 1,0 0,0 0,1 1,0-1,0 0,0 0,0 1,1-1,-1 0,1 1,0-1,0 1,1-1,-1 0,1 1,0-1,1 0,-1 0,0 0,1 0,0 0,0 0,0 0,1 0,-1-1,1 1,0-1,0-1,0 1,1-1,-1 0,1 0,-1-1,1 1,-1-1,1 0,0 1,0-2,0 1,0 0,-1-1,1 0,0 0,0 0,0 0,0-1,0 1,0-1,0 0,-1 0,1-1,0 1,-1-1,1 1,-1-1,0-1,1 1,-1 0,0-1,0 1,0-1,-1 0,1 0,87-114,-77 91,-5 12,-8 41,-1-21,1 0,0-1,1 1,-1 0,1 0,0-1,1 1,-1 0,1-1,0 1,0-1,1 0,0 0,0 0,0 0,0 0,1-1,0 1,0-1,0 0,0 0,1-1,0 1,-1-1,1 0,0 0,1 0,-1-1,0 0,1 0,-1 0,1-1,0 0,-1 0,1 0,0-1,0 0,0 0,-1 0,1-1,0 0,0 0,-1 0,1-1,-1 0,1 0,0-1,23-14,-2-2,0 0,-1-2,-1-1,-1-1,-1-1,-1-2,-2 0,0-1,-2 0,0-2,-2 0,-2-1,-1-1,-1 0,-1 0,5-27,-10 39,3-3,-2 1,0-1,-1 0,-2-1,0 1,-1-1,-1 0,-2-21,0 41,-1 0,0 0,0 0,0 1,0-1,0 0,0 1,-1-1,0 1,1 0,-1-1,0 1,0 0,0 0,0 0,-1 0,1 0,0 1,-1-1,1 1,-1 0,0-1,1 1,-1 0,0 1,0-1,0 0,1 1,-1-1,0 1,0 0,0 0,0 0,0 1,0-1,0 1,0-1,1 1,-1 0,0 0,0 0,1 1,-1-1,1 0,-1 1,1 0,0 0,0-1,-1 2,1-1,0 0,1 0,-1 0,0 1,1-1,-1 1,1-1,0 1,0 0,0 0,-1 2,-14 30,0 2,3-1,1 2,1-1,3 2,0-1,3 1,1 0,3 0,0 0,3 1,1-1,2 3,22 264,-18-233,-10-67,-1-7</inkml:trace>
  <inkml:trace contextRef="#ctx0" brushRef="#br0" timeOffset="14237.238">6677 381,'0'-9,"0"-6,0 3,0 8,0 5</inkml:trace>
  <inkml:trace contextRef="#ctx0" brushRef="#br0" timeOffset="16247.057">7669 598,'143'-94,"-132"88,0 1,0 0,1 1,0 0,-1 1,1 0,0 1,1 0,-1 1,0 0,1 1,-1 0,0 1,0 1,1 0,-1 0,1 2,-11 0,0 0,0 1,0-1,0 1,-1-1,0 1,0 0,0 0,0 0,-1-1,0 1,0 0,0 0,-1 0,1 0,-1-1,0 1,-1 0,1-1,-1 1,0 0,0-1,0 0,-1 0,0 0,1 0,-1 0,-1 0,1-1,0 1,-1-1,0 0,-4 9,-259 362,264-371,0 0,0 0,0 1,1-1,0 1,0-1,0 1,0 0,0 0,1 0,-1 0,1 0,0 0,0 0,1 0,-1 1,1-1,0 0,0 0,1 1,-1-1,1 0,0 0,0 0,0 0,1 0,-1 0,1 0,0 0,0 0,0-1,1 1,-1-1,1 1,1 0,6 2,1-1,0-1,-1 1,2-2,-1 1,0-2,1 1,-1-2,1 1,-1-2,1 1,0-2,-1 0,1 0,-1-1,1 0,-1-1,0 0,0-1,0 0,0-1,-1 0,1-1,-1 0,-1 0,1-1,-1 0,0-1,-1 0,0-1,5-6,93-105,-91 99</inkml:trace>
  <inkml:trace contextRef="#ctx0" brushRef="#br0" timeOffset="16737.06">8321 574,'27'-29,"257"-54,-283 82,1 0,-1 1,0-1,1 1,-1-1,0 1,1 0,-1-1,1 1,-1 0,1 0,-1 0,1 0,-1 0,0 0,1 1,-1-1,1 0,-1 1,0-1,1 1,-1 0,0-1,1 1,-1 0,0 0,0 0,0 0,0 0,0 0,0 0,0 0,0 0,0 0,0 1,-1-1,1 0,0 0,-1 1,1-1,-1 1,0-1,1 0,-1 1,0-1,0 1,0-1,0 1,0-1,0 1,0-1,-1 0,1 1,0-1,-1 2,-38 74,-204 230,219-270,12-21,0 1,0 1,2 0,0 1,1 0,1 0,1 1,-3 15,10-33,-1 0,1 0,0 0,0 0,0 0,1 0,-1 0,0 0,1 0,-1 0,1 0,0 0,-1-1,1 1,0 0,0 0,0-1,0 1,1-1,-1 1,0-1,1 1,-1-1,1 0,-1 0,1 1,0-1,-1 0,1-1,0 1,0 0,0 0,0-1,0 1,-1-1,1 0,0 1,0-1,0 0,0 0,0 0,0-1,2 1,94-14,-90 12,5 0,0 0,0-1,0 0,-1-1,0 0,0-1,0-1,0 0,-1 0,0-1,0-1,-1 0,0 0,0-1,-1 0,7-10,-10 0</inkml:trace>
  <inkml:trace contextRef="#ctx0" brushRef="#br0" timeOffset="17187.01">8830 647,'178'-200,"-178"201,-1 0,0 1,1-1,-1 0,1 0,-1 0,1 0,0 0,-1 1,1-1,0 0,0 0,0 1,0-1,0 0,0 0,0 0,0 1,0-1,1 0,-1 0,1 0,-1 1,0-1,1 0,0 0,-1 0,1 0,0 0,0 0,-1 0,1 0,0 0,0-1,0 1,0 0,0 0,0-1,0 1,0-1,0 1,1-1,-1 1,0-1,0 0,0 1,1-1,-1 0,0 0,0 0,1 0,-1 0,0 0,0-1,0 1,1 0,-1 0,0-1,0 1,0-1,0 1,1-1,-1 0,0 1,0-1,0 0,-1 0,1 0,1 0,9 49,-9-46,1-1,-1 1,0 0,0 0,0-1,1 0,-1 1,1-1,-1 0,1 0,0 0,-1-1,1 1,0 0,0-1,-1 0,1 0,0 0,0 0,0 0,-1 0,1-1,0 0,0 1,-1-1,1 0,-1 0,1 0,-1-1,1 1,-1 0,0-1,1 0,-1 0,0 1,1-2,73-76,-38-6,-37 69</inkml:trace>
  <inkml:trace contextRef="#ctx0" brushRef="#br0" timeOffset="17626.994">9507 307,'-53'49,"40"-39,-1 1,1 0,1 1,0 0,1 1,0 1,1 0,1 0,0 1,1 0,-6 14,13-28,1 1,-1 0,1 0,-1 0,1-1,0 1,0 0,0 0,0 0,0 0,0 0,0-1,0 1,1 0,-1 0,1 0,0-1,-1 1,1 0,0 0,0-1,0 1,0-1,0 1,0-1,1 1,-1-1,0 0,1 0,-1 0,1 0,-1 0,1 0,0 0,-1 0,1 0,0-1,0 1,0-1,-1 1,1-1,0 0,0 0,0 1,0-1,0-1,0 1,89-17,-71 8,-1 0,1-2,-2-1,1 0,-2-1,0-1,0 0,-1-2,-1 0,-1 0,0-2,-1 1,-1-2,0 0,-2 0,0-1,-2 0,0 0,-1-1,-1 0,0-1,-2 1,-1-1,0-17,-2 33,-2 1,1 0,0-1,-1 1,0 0,0 0,-1 0,0 0,0 0,0 0,0 0,-1 0,1 1,-1 0,0-1,-1 1,1 0,-1 0,0 1,0-1,0 1,0 0,0 0,-1 0,0 0,1 1,-1 0,0 0,0 0,0 1,0-1,-1 1,1 1,0-1,0 1,-1-1,1 2,0-1,-1 0,1 1,0 0,0 0,0 1,0 0,0 0,0 0,0 0,0 1,-4 2,1 0,0 1,0 0,0 0,1 0,0 1,0 0,1 1,0 0,0 0,1 0,0 0,0 1,1 0,0 0,1 0,0 0,0 1,1-1,0 1,1 0,0 0,0-1,1 1,0 0,1 0,0 0,1-1,0 1,0-1,1 1,1-1,-1 0,1 0,1 0,0-1,0 1,0-1,1 0,0-1,1 1,3 1,8 1,1-1,0 0,1-2,0 0,0-1,0-1,1-1,0-1,0-1,0-1,0 0,0-2,1 0,5-2</inkml:trace>
  <inkml:trace contextRef="#ctx0" brushRef="#br0" timeOffset="19306.887">8830 816,'8'-4,"11"-2,15 1,13-4,20 1,11-3,4 0,1 2,-2-1,2 1,-4 2,-17 2</inkml:trace>
  <inkml:trace contextRef="#ctx0" brushRef="#br0" timeOffset="21026.839">339 2098,'318'-47,"-20"21,-2 1,188 11,543-112,-6-14,-245 81,-36 35,150-19,967-83,-384 33,-826 66,-599 27,-28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278 445,'1'90,"1"74,-7 0,-26 160,30-318,-1-5,1 0,0 1,-1-1,1 1,0-1,0 1,0-1,0 1,1 0,-1 0,0-1,1 1,-1 0,1 0,-1 0,1-1,0 1,0 0,0 0,0 0,0 0,0 0,1 0,-1-1,1 1,-1 0,1 0,0 0,-1-1,1 1,0 0,0-1,0 1,0-1,1 1,-1-1,0 0,1 1,-1-1,0 0,1 0,0 0,-1 0,1 0,0 0,-1-1,1 1,0 0,0-1,0 1,-1-1,1 0,0 0,0 0,0 0,0 0,0 0,0 0,67-38,-62 32,0 0,0 0,0 1,1 0,-1 0,1 0,1 1,-1 1,0-1,1 1,0 1,-1-1,1 2,0-1,0 1,0 0,1 1,-1 0,0 1,0 0,0 0,0 1,0 0,-1 0,1 1,-1 0,1 1,-1 0,0 0,2 2,44 50,-49-48,1 0,0 0,1 0,0-1,0 0,0 0,1-1,0 1,0-2,1 1,0-2,0 1,0-1,0 0,1-1,-1 0,1 0,0-1,0-1,0 1,0-2,0 1,0-1,5-1,9-6,-1 0,0-1,-1-1,0-1,0-2,-1 0,0-1,-1 0,-1-2,0-1,-1 0,-1-1,-1-1,0-1,-1 0,-1-1,-1 0,-1-1,0-1,6-17,-9 9,0 1,-2-1,-1-1,-2 1,0-1,-3 0,0 1,-2-1,-1 0,-2 0,-1 1,-1 0,-1 0,-2 0,-1 1,-2 0,0 1,-2 1,-1 0,-1 0,-1 2,-4-2,-1-3,-1 2,-1 0,-2 2,-1 0,-1 2,-1 1,-1 2,-1 0,0 3,-2 0,0 2,-1 1,-1 2,0 2,0 1,-1 1,0 2,-13 1,24 2,-1 2,0 1,1 1,-1 1,0 1,1 1,0 2,0 0,0 2,0 1,1 1,0 0,1 2,0 1,1 1,0 1,1 1,1 0,0 2,1 0,1 1,-4 6,-2 15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267 259,'1'-5,"-1"0,1 0,-1 0,0 0,0 0,0 0,-1 0,0 0,0 0,0 1,-1-1,1 0,-1 1,0-1,-1 1,1-1,-1 1,0 0,0 0,0 0,0 1,-1-1,1 1,-1 0,0-1,0 2,0-1,-1 0,1 1,0 0,-1 0,0 0,1 1,-1 0,0-1,0 2,0-1,0 0,0 1,0 0,0 0,0 1,0-1,1 1,-1 0,0 1,0-1,-2 2,-2 3,0 1,0 0,1 1,0 0,0 0,1 1,0 0,0 0,1 1,0-1,1 1,0 1,1-1,0 1,2-7,1 0,-1 0,1 0,0 0,0 0,1 0,-1 0,1 1,0-1,0 0,0 0,1 1,-1-1,1 0,0 0,0 0,1 0,-1 0,1 0,0 0,0-1,0 1,1-1,-1 1,1-1,-1 0,1 0,0 0,1 0,-1 0,0-1,1 0,-1 1,1-1,0-1,0 1,0 0,1 0,9-2,0 1,-1-2,1 1,-1-2,1 0,-1-1,0 0,1-1,-2 0,1-1,0-1,-1 0,0 0,-1-1,1-1,-1 0,-1 0,1-1,-2-1,1 0,-1 0,-1 0,0-1,4-8,99-95,-110 113,0 1,0-1,-1 1,1-1,0 1,0-1,0 1,0 0,-1 0,1-1,0 1,0 0,0 0,0 0,0 0,0 0,0 0,0 0,0 0,0 0,-1 1,1-1,0 0,0 1,0-1,0 0,0 1,-1-1,1 1,0-1,0 1,-1 0,1-1,0 1,-1 0,1-1,-1 1,1 0,-1 0,1 0,-1-1,0 1,1 0,-1 0,0 0,1 0,-1 0,0 0,0 0,0-1,0 1,0 0,0 0,0 0,0 0,-1 1,3 65,-3-58,0-6,-1 1,1-1,0 1,0 0,0 0,1 0,-1-1,1 1,0 0,0 0,1 0,-1 0,1 0,-1-1,1 1,0 0,1-1,-1 1,1 0,-1-1,1 0,0 1,0-1,1 0,-1 0,1 0,-1 0,1-1,0 1,0-1,0 1,1-1,-1 0,0 0,1-1,-1 1,1-1,0 0,-1 1,1-2,0 1,0 0,0-1,-1 0,1 0,2 0,2-2,-1-1,0 0,0-1,0 1,0-1,-1-1,0 1,0-1,0 0,0-1,-1 1,1-1,-2 0,1 0,-1-1,0 1,0-1,0 0,-1 0,2-6,50-71,-52 84,-1 1,1-1,-1 0,0 1,1-1,-1 1,0 0,1 0,-1 0,0 0,0 0,0 0,0 1,0-1,0 1,0-1,-1 1,1 0,0 0,-1 0,1 0,-1 0,0 0,0 0,0 0,0 0,0 1,0-1,0 0,-1 1,0-1,1 0,-1 1,0-1,0 2,5 8,-4-9,-1 0,1 0,0 0,0 0,0-1,0 1,1 0,-1-1,1 0,0 1,-1-1,1 0,0 1,0-1,1 0,-1-1,0 1,1 0,-1-1,1 1,-1-1,1 0,0 1,-1-1,1-1,0 1,0 0,0-1,0 1,0-1,0 0,0 0,-1 0,1 0,0-1,0 1,0-1,0 0,0 0,-1 0,1 0,0 0,-1-1,1 1,-1-1,1 1,-1-1,0 0,0 0,0 0,1-1,111-192,-55 136,-57 58,-1 0,1 0,-1 1,1-1,0 1,-1-1,1 1,0 0,0 0,-1-1,1 1,0 0,0 0,-1 1,1-1,0 0,-1 1,1-1,0 1,-1-1,1 1,-1 0,1 0,0-1,-1 1,0 0,1 0,-1 1,0-1,1 0,-1 0,0 1,0-1,0 1,0-1,0 0,-1 1,1 0,0-1,-1 1,1 0,-1-1,1 1,-1 0,0 1,9 32,-2 1,-2 0,-1 1,-2-1,-1 1,-2-1,-2 1,-1-1,-2 0,-6 19,1 19,6-24,-3 1,-2-2,-2 1,-2-1,-2-1,-2-1,-12 20,29-65,1 0,0 0,-1 0,0 0,1 0,-1 0,0-1,0 1,0 0,0 0,0-1,0 1,-1-1,1 1,-1-1,1 0,-1 1,1-1,-1 0,0 0,1 0,-1 0,0-1,0 1,0 0,1-1,-1 1,0-1,0 1,0-1,0 0,0 0,0 0,0 0,0 0,0-1,0 1,0-1,0 1,0-1,0 1,1-1,-1 0,0 0,0 0,1 0,-1 0,1-1,-1 1,1 0,-1-1,1 1,0-1,0 1,-1-1,1 0,0 1,1-1,-1 0,0 0,0 0,1 0,-1 1,1-1,0-1,0-22,1 1,1-1,1 1,2 0,0 0,1 0,2 1,0 0,2 0,0 1,2 0,0 1,1 0,1 1,1 1,1 0,2 0,-2 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16 740,'-13'137,"12"-135,1 0,-1 0,1 1,0-1,0 0,0 0,0 1,0-1,0 0,0 0,1 1,-1-1,1 0,-1 0,1 0,0 0,0 0,0 0,0 0,0 0,1 0,-1 0,1 0,-1-1,1 1,-1-1,1 1,0-1,0 0,0 1,0-1,0 0,0 0,0 0,0-1,0 1,0 0,1-1,-1 0,0 1,0-1,1 0,-1 0,0 0,0 0,1-1,-1 1,1-1,2-7,-1-1,0 0,-1 0,1-1,-2 1,1-1,-2 1,1-1,-1 0,-1 0,1 1,-2-1,1 0,-1 0,-1 1,0-2,1 4,-47-146,91 154,-35 2,0-1,1 0,-1 0,1 0,-1-1,1-1,-1 1,1-2,0 1,-1-1,1 0,-1-1,1 0,-1 0,0-1,0 0,0 0,0-1,-1 0,1 0,-1-1,0 0,0 0,0-1,-1 0,0 0,0 0,-1-1,0 0,0 0,0 0,-1-1,2-3,41-295,-5 108,-42 197,1 0,-1 1,1-1,-1 0,1 0,0 0,0 0,-1 1,1-1,0 0,0 0,0 1,0-1,0 1,-1-1,1 1,0-1,0 1,0 0,1-1,-1 1,0 0,0 0,0 0,0 0,0 0,0 0,0 0,0 0,0 0,0 0,0 1,0-1,0 0,0 1,0-1,0 1,0-1,0 1,0 0,0-1,0 1,-1 0,1-1,0 1,0 0,-1 0,1 0,-1 0,1 0,-1 0,1 0,0 0,29 54,2 32,-4 1,-4 2,-4 1,-3 0,-5 1,-4 0,-3 87,-5-121,-3 1,-2-1,-2 0,-3 0,-3-1,-2 0,-11 22,24-71,-1-1,0 1,-1-1,0 0,0 0,-1 0,0 0,0-1,0 0,-1 0,0 0,0 0,0-1,-1 0,1-1,-1 0,-7 3,11-9,0 0,-1 0,1 0,0-1,1 0,-1 0,0 1,1-1,-1-1,1 1,0 0,0-1,1 1,-1-1,1 1,-1-1,1 0,0 0,0 1,1-1,-1 0,1 0,0 0,0 0,0 0,1 0,-1 0,1 1,0-1,0 0,0 0,1 1,-1-1,3-2,10-52,4 1,1 1,3 0,3 2,2 1,8-10,54-73,-73 115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291 170,'-19'532,"12"-319,7-186</inkml:trace>
  <inkml:trace contextRef="#ctx0" brushRef="#br0" timeOffset="469.978">0 316,'1'-11,"0"1,1-1,0 1,0-1,1 1,1 0,0 0,0 0,1 1,0-1,0 1,1 0,1 1,-1 0,1 0,1 0,-1 1,1 0,1 0,-1 1,1 0,8-4,12-6,0 1,1 1,1 2,0 1,1 1,25-4,-41 10,0-1,0 2,0 0,0 1,1 1,-1 0,1 1,-1 1,0 1,1 0,-1 1,0 1,0 0,0 1,10 6,-24-9,1 0,0 0,-1 0,0 1,1-1,-1 1,0 0,-1-1,1 1,0 0,-1 0,1 0,-1 1,0-1,0 0,-1 0,1 1,0-1,-1 0,0 1,0-1,0 0,0 1,-1-1,1 1,-1-1,0 0,0 0,0 0,0 1,0-1,-1 0,0 0,1-1,-1 1,-2 2,-80 98,-269 104,351-206,0 1,0-1,0 0,0 1,0 0,0-1,0 1,0 0,1 0,-1 0,1 0,-1 0,1 0,0 0,0 1,0-1,0 0,0 1,0-1,1 1,-1-1,1 0,0 1,-1 0,1-1,0 1,1-1,-1 1,0-1,1 1,-1-1,1 0,0 1,0-1,0 0,0 1,0-1,1 0,-1 0,1 0,-1 0,1 0,0 0,-1 0,1-1,0 1,0-1,0 1,1-1,-1 0,0 0,1 0,124 97,-91-74,-1 2,-1 1,-1 2,-2 2,-1 0,11 17,4-19,-33-34</inkml:trace>
  <inkml:trace contextRef="#ctx0" brushRef="#br0" timeOffset="1950.282">871 751,'6'2,"0"0,0 0,0-1,0 0,1 0,-1 0,0-1,0 0,0 0,1-1,-1 0,0 0,0 0,0-1,0 1,0-2,0 1,-1 0,1-1,-1 0,5-3,-5 2,1 1,0 0,-1-1,1 0,-1 0,0-1,-1 0,1 0,-1 0,0 0,0 0,-1-1,1 0,-1 1,0-1,-1-1,1 1,-1 0,-1-1,1 1,-1-1,0 1,-1-1,1 1,-1-1,-1 0,1 1,-1-1,0 1,-1-1,1 1,-1-1,-2-3,-1 8,0 0,0 0,0 0,0 1,0 0,0 0,-1 0,1 1,0-1,-1 1,1 1,0-1,0 1,-1 0,1 0,0 0,0 1,0 0,0 0,0 0,1 0,-1 1,0 0,1 0,0 0,0 1,0-1,0 1,1 0,-1 0,1 0,0 0,0 1,0-1,1 1,-2 3,0-3,1 0,-1 0,1 0,0 1,0-1,0 1,1 0,0 0,0 0,1 0,-1 0,1 0,1 0,-1 0,1 1,0-1,0 0,1 0,0 1,0-1,1 0,-1 0,1 0,0 0,1-1,0 1,0 0,0-1,0 0,1 0,0 0,0 0,0-1,0 1,1-1,0 0,0 0,0-1,0 0,1 1,0-2,-1 1,3 0,17 2,1-1,-1-1,1-2,-1 0,1-2,-1-1,1-1,-1-1,0-1,0-1,-1-1,1-1,-2-2,1 0,-1-2,-1 0,18-13,116-70,-156 95,-1 0,1 0,-1 0,1 0,-1 0,1 0,-1 0,1-1,-1 1,1 0,-1 0,1 0,0-1,-1 1,1 0,-1 0,1-1,0 1,-1 0,1-1,0 1,-1 0,1-1,0 1,-1-1,1 1,0 0,0-1,0 1,-1-1,1 1,0-1,0 1,0-1,0 1,0-1,0 1,0-1,0 1,0-1,0 1,0-1,0 1,0-1,0 1,1-1,-1 1,0-1,0 1,1 0,-1-1,0 0,-49 5,45-4,1 0,-1 0,1 0,-1 0,1 1,-1-1,1 1,0 0,-1 0,1 0,0 1,0-1,-1 1,1-1,0 1,1 0,-1 0,0 1,0-1,1 0,0 1,-1 0,1-1,0 1,0 0,1 0,-1 0,0 1,1-1,0 0,0 0,0 1,0-1,1 1,-1-1,1 1,0-1,0 1,0-1,0 1,0-1,1 1,0-1,0 0,0 1,0-1,0 0,1 0,1 3,2-1,0 0,0 0,1 0,0-1,0 0,0 0,0 0,1-1,0 0,-1 0,1-1,0 1,0-2,1 1,-1-1,0 0,0 0,1-1,-1 0,0 0,1-1,6-1,156-51,-147 41,0 0,-1-2,-1 0,0-2,-1 0,0-1,-1-1,-2-1,0-1,0 0,-2-1,-1-1,0 0,-2-1,-1 0,0-1,-2 0,6-24,-9 28,-1 0,-1 0,0-1,-2 1,-1-1,0 0,-1 0,-1 1,-2-1,-3-16,6 38,0 0,-1 0,1 0,0 0,-1 0,1 0,-1 1,0-1,1-1,-1 1,0 0,0 0,0 0,1 0,-1 0,0-1,0 1,0 0,0-1,0 1,0-1,0 1,-1-1,1 0,0 1,0-1,0 0,0 0,-1 0,1 1,0-1,0-1,0 1,0 0,-1 0,1 0,0-1,0 1,0 0,0-1,0 1,0-1,0 1,0-1,0 0,0 1,0-1,0 0,0 0,0 0,0 0,1 0,-1 0,0 0,1 0,-1 0,1 0,-1 0,1 0,0 0,-1 0,1 0,0-1,0 1,-11 44,2 1,1 1,3-1,2 1,2 0,3 40,-12 170,-10-140,32-113,-4-14</inkml:trace>
  <inkml:trace contextRef="#ctx0" brushRef="#br0" timeOffset="2270.27">2322 388,'-224'185,"223"-180,0 1,1-1,-1 0,1 0,0 1,0-1,0 0,1 1,0-1,0 0,0 0,1 0,0 0,0 0,0 0,1 0,-1 0,1-1,0 0,0 1,1-1,-1 0,1 0,0-1,0 1,0-1,0 0,1 0,0 0,-1-1,1 0,0 0,0 0,0 0,0-1,2 1,29 22,-9-9,-17-14</inkml:trace>
  <inkml:trace contextRef="#ctx0" brushRef="#br0" timeOffset="2620.245">2540 557,'-36'56,"33"-53,-1 1,2 0,-1 0,0 0,1 1,-1-1,1 1,1-1,-1 1,0 0,1-1,0 1,0 0,1 0,-1 0,1 0,0 0,1 0,-1 0,1-1,0 1,0 0,0 0,1 0,-1-1,1 1,0-1,1 1,-1-1,1 0,0 0,0 0,0 0,0-1,1 1,0-1,-1 0,1 0,0 0,1 0,-1-1,0 0,1 0,-1 0,1 0,0-1,3 1,-2-2,1-1,-1 0,1-1,-1 1,0-1,0-1,0 1,0-1,0 0,0 0,-1-1,1 1,-1-1,0 0,0-1,-1 1,1-1,-1 0,0 0,0-1,-1 1,1-1,-1 0,-1 0,1-1,39-161,-41 166,0-1,-1 0,0 0,0 0,0 1,0-1,0 0,0 0,-1 0,1 1,-1-1,0 0,0 1,0-1,0 0,0 1,-1-1,1 1,-1 0,1-1,-1 1,0 0,0 0,0 0,0 0,0 1,-1-1,1 1,-1-1,1 1,-1 0,1-1,-1 1,0 1,1-1,-1 0,-16-1</inkml:trace>
  <inkml:trace contextRef="#ctx0" brushRef="#br0" timeOffset="3070.216">2806 776,'2'-11,"0"1,1 0,0-1,1 1,0 1,1-1,0 1,0-1,1 1,0 1,1-1,0 1,25-40,-28 41,-1-1,1 0,0 0,1 0,0 1,0-1,0 1,1 1,0-1,1 1,-1 0,1 0,0 1,2-1,-7 8,0 0,0-1,0 1,0 0,-1 0,1 0,0 1,-1-1,1 0,-1 0,0 1,0-1,0 1,0-1,0 1,-1 0,1-1,-1 1,0 0,1-1,-1 1,0 0,-1-1,1 1,0 0,-1-1,1 1,-1 0,1 1,-1-1,0 1,0-1,1 1,-1-1,1 0,0 1,0-1,0 1,0-1,1 1,-1-1,1 0,0 1,0-1,0 0,1 0,-1 0,1 0,0 0,-1 0,1 0,1 0,-1-1,0 1,1-1,-1 1,1-1,0 0,-1 0,1 0,0-1,0 1,1-1,-1 1,0-1,0 0,1 0,-1-1,0 1,1-1,-1 1,1-1,-1 0,1 0,-1-1,0 1,1-1,-1 0,0 0,1 0,1-1,5-4,0-1,0-1,-1 0,0 0,-1-1,1 0,-2-1,1 0,-1 0,-1 0,0-1,0 0,-1 0,-1 0,0-1,0 0,-1 0,-1 0,0 0,0 0,-1-12,1 3</inkml:trace>
  <inkml:trace contextRef="#ctx0" brushRef="#br0" timeOffset="3720.174">3483 510,'0'4,"0"5,-4 6,-1 4,0 3,1 1,1 2,1 1,5-1,2 0,0-8,-1-8</inkml:trace>
  <inkml:trace contextRef="#ctx0" brushRef="#br0" timeOffset="3980.174">3580 170,'-4'-8,"-1"1,-1 3</inkml:trace>
  <inkml:trace contextRef="#ctx0" brushRef="#br0" timeOffset="4290.138">3701 630,'1'0,"-1"0,1 0,-1-1,1 1,-1 0,1 0,-1-1,1 1,-1 0,1-1,-1 1,1-1,-1 1,0-1,1 1,-1-1,0 1,1-1,-1 1,0-1,0 1,0-1,1 1,-1-1,0 0,0 1,0-1,0 1,0-1,0 0,0 1,0-1,0 1,0-1,0 0,-1 1,1-1,0 1,0-1,-1 1,1-1,0 1,-1-1,1 1,0-1,-1 1,1-1,-1 1,1 0,0-1,-1 1,1 0,-1-1,1 1,-1 0,0-1,1 1,-1 0,1 0,-1 0,1 0,-1 0,0-1,1 1,-1 0,1 0,-1 1,0-1,1 0,-1 0,11-16,0 0,1 1,1 1,0 0,1 1,0 0,1 0,1 2,0 0,2 0,-15 10,1 1,-1-1,1 1,-1 0,1 0,-1 0,1 0,-1 0,1 1,-1-1,1 1,-1-1,0 1,1 0,-1 0,0 0,1 0,-1 1,0-1,0 1,0-1,0 1,0 0,-1-1,1 1,0 0,-1 0,1 0,-1 1,0-1,0 0,0 0,0 1,0-1,0 1,-1-1,1 0,-1 1,1-1,-1 2,0-2,0 0,0 0,0 0,0 0,0 0,1 1,-1-1,1 0,-1 0,1 0,0 0,0 0,0 0,0 0,0-1,1 1,-1 0,0-1,1 1,-1 0,1-1,0 0,-1 1,1-1,0 0,0 0,0 0,0 0,0 0,0-1,0 1,0 0,0-1,0 0,0 1,1-1,-1 0,0 0,0 0,0-1,0 1,1 0,-1-1,0 1,0-1,0 0,0 0,0 0,0 0,0 0,-1 0,1 0,0-1,-1 1,1 0,-1-1,1 0,0 0,89-124,-72 109</inkml:trace>
  <inkml:trace contextRef="#ctx0" brushRef="#br0" timeOffset="11030.199">4499 461,'-1'-3,"0"0,-1 1,0-1,1 0,-1 1,0-1,0 1,-1 0,1 0,0 0,-1 0,1 0,-1 0,0 0,1 1,-1-1,0 1,0 0,0 0,0 0,0 0,0 1,0-1,0 1,-1 0,1 0,0 0,0 0,0 0,0 1,0 0,-1-1,1 1,-2 1,1-1,0-1,0 1,-1 0,1 0,0 0,1 0,-1 1,0-1,0 1,1 0,-1 1,1-1,-1 0,1 1,0 0,0 0,0 0,0 0,1 0,-1 1,1-1,0 1,0-1,0 1,1 0,-1 0,1 0,0 0,0 0,0 0,1 0,-1 0,1 0,0 0,0 1,0-1,1 0,-1 0,1 0,0 0,1 0,-1 0,0 0,1 0,0-1,0 1,0-1,1 1,-1-1,1 0,0 1,-1-1,2-1,-1 1,4-1,1-1,0-1,-1 1,1-1,0 0,-1-1,1 0,0 0,-1-1,1 0,-1 0,0-1,0 0,0 0,0 0,0-1,0 0,-1 0,0-1,0 0,0 0,-1-1,0 1,0-1,0 0,0 0,-1-1,0 0,-1 1,1-1,-1-2,21-20,-20 23,-4 5,0-1,0 1,0-1,1 1,-1 0,0-1,1 1,-1 0,0-1,1 1,0 0,-1-1,1 1,0 0,-1 0,1 0,0 0,0-1,0 1,0 0,0 1,0-1,0 0,1 0,-1 0,0 1,0-1,1 1,-1-1,0 1,1-1,-1 1,1 0,-1-1,0 1,1 0,-1 0,1 0,-1 0,0 0,1 1,-1-1,1 0,-1 1,0-1,1 1,-1-1,0 1,0 0,1-1,-1 1,0 0,0 0,0 0,0 0,0 0,0 0,0 0,0 0,-1 0,1 1,0-1,-1 0,1 1,-1-1,1 1,11 49,-2 0,-3 1,-2 0,-2 0,-3 0,-1 0,-7 32,-5-15,-4-2,-2 0,-3-1,-3 0,-3-3,-2 0,-3-2,-30 39,63-101,0 1,0-1,0 0,0 0,0 0,0 0,-1 1,1-1,0 0,-1 0,1 0,0 1,-1-1,1 0,-1 1,0-1,1 0,-1 1,1-1,-1 1,0-1,1 1,-1-1,0 1,0-1,1 1,-1 0,0-1,0 1,0 0,0 0,1 0,-1-1,0 1,0 0,0 0,0 0,0 0,1 1,-1-1,0 0,0 0,0 0,0 1,1-1,-1 0,0 1,0-1,1 1,-1-1,0 1,1-1,-1 1,0-1,1 1,-1 0,1-1,-1 1,1 0,-1 0,1-1,0 1,-1 0,1 0,-2-74,4 51,1 0,1 1,1-1,1 1,1 0,0 0,2 1,0 0,1 1,2 0,-1 0,2 1,1 1,0 0,1 1,0 1,2 0,0 1,0 1,1 0,1 1,0 2,1 0,0 0,14-3,77-15,-82 21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1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1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1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46,'24'0,"13"0,4 0,1 0,-2 0,-4 0,-2 0,-3 0,-2 0,0 0,-1 0,-1-5,1-1,0 0,-1-4,1 0,-4 2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59,'43'-5,"29"-1,6 0,-4-4,-11 0,-11 2,-9 2,-8 2,-5 2,-2 1,-2 1,1 0,-6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8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1 745,'54'-35,"3"2,0 3,2 2,1 3,36-9,-95 33,1 0,0-1,0 1,0 0,0 0,0 0,1 1,-1-1,0 0,0 1,0 0,1-1,-1 1,0 0,1 0,-1 0,0 1,0-1,1 0,-1 1,0-1,0 1,0 0,0 0,0 0,0 0,0 0,0 0,0 1,0-1,0 1,-1-1,1 1,-1-1,1 1,-1 0,0 0,1 0,-1 0,0 0,0 0,0 0,-1 0,1 0,-1 1,1-1,-1 0,1 0,-1 3,-3 6,-1 0,-1 0,1 0,-2 0,1-1,-1 0,-1 0,0-1,0 1,-1-2,0 1,-1-1,0 0,0-1,-1 1,-18 18,-194 197,177-154,44-68,0 1,0 0,0-1,0 1,0 0,1 0,-1 0,1-1,0 1,-1 0,1 0,0 0,0 0,0 0,0 0,1 0,-1 0,0 0,1-1,-1 1,1 0,0 0,0 0,0-1,-1 1,2 0,-1-1,0 1,0-1,0 1,1-1,-1 0,1 0,-1 1,1-1,-1 0,1 0,0 0,1 0,9 2,1 0,0 0,0-2,0 1,1-2,-1 0,0 0,0-1,1-1,23-1,-26 3,0-1,0 0,0-1,0 0,0-1,0 0,-1-1,1 0,7-5,-3-1</inkml:trace>
  <inkml:trace contextRef="#ctx0" brushRef="#br0" timeOffset="255.455">848 717,'-10'38,"-8"32,0 9,2-4,4-10,5-11,2-16</inkml:trace>
  <inkml:trace contextRef="#ctx0" brushRef="#br0" timeOffset="503.866">1186 689,'-24'38,"-8"23,-3 5,4-3,8-8,7-9,7-12</inkml:trace>
  <inkml:trace contextRef="#ctx0" brushRef="#br0" timeOffset="840.161">678 802,'6'-10,"0"1,0-1,1 2,0-1,1 1,0 0,1 0,-1 1,1 0,0 1,1 0,0 0,0 1,0 1,0-1,1 2,0-1,0 1,0 1,0 0,0 1,0 0,0 0,1 1,-1 1,0 0,0 1,8 1,30 18,-37-14,0-1,0 0,1-1,0 0,0-1,0-1,1 0,-1 0,1-2,0 0,-1 0,1-1,0-1,0 0,9-3,22-8,-25 8</inkml:trace>
  <inkml:trace contextRef="#ctx0" brushRef="#br0" timeOffset="6234.936">2061 406,'-131'337,"105"-266,61-115,-5-6,2 2,2 1,2 1,2 3,21-18,-58 59,1 0,-1 0,0 1,0-1,1 0,-1 1,0-1,1 1,0 0,-1-1,1 1,0 0,0 0,-1 0,1 0,0 0,0 1,0-1,0 1,0-1,0 1,0 0,1 0,-1-1,0 1,0 1,0-1,0 0,0 0,0 1,0 0,0-1,0 1,0 0,0 0,0 0,-1 0,1 0,0 0,-1 0,1 1,0-1,-1 1,0-1,1 1,-1 0,10 73,-11-69,-1 1,1-1,1 0,-1 1,1-1,0 0,1 0,-1 0,1 0,0 0,1 0,-1 0,1-1,2 3,-3-6,-1-1,1 1,0-1,0 1,0-1,0 0,0 0,0 0,1 0,-1 0,0-1,0 1,1-1,-1 1,0-1,1 0,-1 0,0 0,1 0,-1-1,0 1,1 0,-1-1,0 0,0 1,0-1,1 0,-1 0,0 0,0-1,0 1,0 0,-1-1,1 1,0-1,64-59,84-104,-149 164,-1 0,0 0,1 0,-1 0,1 0,0 0,-1 0,1 0,0 1,0-1,-1 0,1 0,0 1,0-1,0 1,0-1,0 0,0 1,0 0,0-1,0 1,0 0,0-1,0 1,0 0,0 0,0 0,0 0,0 0,0 0,0 0,1 0,-1 1,0-1,0 0,0 1,0-1,0 0,0 1,0-1,0 1,-1 0,1-1,0 1,0 0,0-1,-1 1,1 0,0 0,-1 0,1 0,0 0,-1 0,1 0,-1 1,-21 119,17-109,0 2,1-10,0 1,1 0,0 0,0 0,0 0,1 1,-1-1,1 1,1-1,-1 0,1 1,0-1,0 1,0-1,1 1,0-1,0 1,0-1,1 0,-1 0,1 0,1 0,-1 0,1 0,0 0,0-1,0 1,2 1,11 2</inkml:trace>
  <inkml:trace contextRef="#ctx0" brushRef="#br0" timeOffset="6636.111">1722 1083,'43'-4,"39"-7,14-2,1 2,-2-2,-7 1,-9 3,-9 2,-10-1,-8-1,-1 3,-6 1,-5 2,-4 1,-5 2,-1 0,-7 5,-7 1</inkml:trace>
  <inkml:trace contextRef="#ctx0" brushRef="#br0" timeOffset="7125.359">2202 1169,'5'28,"-4"25,-1 7,-1-1,-5-6,-2-7,-4-7,0-5,-3-4,2-1,-3-7,7-6,5-6</inkml:trace>
  <inkml:trace contextRef="#ctx0" brushRef="#br0" timeOffset="7491.041">2540 1225,'-231'192,"229"-190,0 1,-1-1,1 0,0 1,0 0,1-1,-1 1,1 0,-1 0,1 0,0 0,0 0,0 0,0 0,1 0,-1 0,1 1,0-1,0 0,0 0,0 0,1 1,-1-1,1 0,0 0,0 0,0 0,0 0,1 0,-1 0,1 0,-1-1,1 1,0-1,0 1,0-1,1 1,0 0,123 111,-116-101</inkml:trace>
  <inkml:trace contextRef="#ctx0" brushRef="#br0" timeOffset="8744.818">1101 181,'30'-24,"0"1,1 2,2 1,0 2,0 1,2 1,1 2,69-12,-102 25,1 1,-1 0,1-1,0 2,-1-1,1 0,0 1,-1 0,1-1,-1 1,1 1,-1-1,0 0,0 1,1 0,-1 0,0 0,0 0,0 0,-1 1,1-1,-1 1,1 0,-1-1,0 1,0 0,1 2,4 15,-1 1,-1 0,-1 0,-1 0,0 0,-2 1,-1-1,0 1,-2-1,0 0,-1 0,-3 7,-3 53,-26 311,5 6,24-274,-5-1,-11 38,19-143,0 0,-1 0,0-1,-2 0,0 1,-1-2,-1 1,0-1,-9 12,17-27,0-1,0 1,0 0,-1-1,1 1,0-1,-1 1,1 0,0-1,-1 1,1-1,-1 1,1-1,-1 1,1-1,-1 0,1 1,-1-1,0 0,1 1,-1-1,1 0,-1 0,0 1,1-1,-1 0,0 0,1 0,-1 0,0 0,1 0,-1 0,0 0,1 0,-1 0,0 0,1-1,-1 1,0 0,1 0,-1-1,1 1,-1 0,0-1,1 1,-1 0,1-1,-1 1,1-1,-1 1,1-1,0 1,-1-1,1 0,0 1,-1-1,1 1,0-1,0 0,-1 1,1-1,0 0,-7-43,38-117,48-171,-65 249,4 1,4 1,3 1,3 2,4 0,30-50,-37 86,-6 7,1 1,2 1,1 1,1 1,2 1,15-12,-13 20,1 1,1 2,1 1,0 2,2 1,-1 1,2 2,0 1,0 2,1 1,0 2,0 1,14 1,249-24,34 3,9-8,-339 33,-1 0,0 0,0 0,1 0,-1 0,0 0,0 0,0 0,1 1,-1-1,0 0,0 1,0-1,0 1,0-1,0 1,0 0,0-1,0 1,0 0,0 0,0-1,0 1,0 0,-1 0,1 0,0 0,-1 0,1 0,-1 0,1 1,-1-1,1 0,-1 0,0 0,0 0,1 1,-1-1,0 0,0 0,0 1,-15 57,8-37,-18 66,13-47,1 1,1 0,3 1,0 16,6-34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1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698.685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0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964.072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949.755">734 932,'26'113,"5"109,-32 67,-10-239,5-55,1-6</inkml:trace>
  <inkml:trace contextRef="#ctx0" brushRef="#br0" timeOffset="3631.754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7949.183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8535.918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9037.221">847 481,'14'5,"15"-4,7-1,2-1,-5-5,-4-2,-6 1</inkml:trace>
  <inkml:trace contextRef="#ctx0" brushRef="#br0" timeOffset="9320.031">989 284,'-10'33,"-3"21,1 6,2-2,3-7,3-6,2-7,1-5,1-7</inkml:trace>
  <inkml:trace contextRef="#ctx0" brushRef="#br0" timeOffset="10090.76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10421.474">1807 1,'135'282,"-129"-269,0 1,-1-1,0 1,-1 0,0 0,-1 0,-1 1,0-1,-1 0,-1 1,0-1,-1 1,-1-1,0 1,-1-1,0 0,-1 0,-1 0,0 0,0-1,-6 7,-2-1,0 0,-2-1,-1 0,0-1,-1-1,0 0,-2-2,0 0,0-1,-16 7,16-8,4-1</inkml:trace>
  <inkml:trace contextRef="#ctx0" brushRef="#br0" timeOffset="12239.592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1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688 315,'-51'146,"-100"126,55-116,94-153,0 1,0 1,0-1,1 0,-1 0,1 1,0-1,1 1,-1-1,1 0,-1 1,1 0,1-1,-1 1,1-1,-1 0,1 1,1-1,-1 0,1 1,-1-1,1 0,0 0,1 0,-1 0,1-1,-1 1,1-1,0 1,1-1,-1 0,0 0,1 0,0-1,-1 1,1-1,0 0,1 0,-1-1,0 1,0-1,1 0,-1 0,0 0,1 0,-1-1,1 0,-1 0,1 0,-1 0,2-1,553-27,-512 28,-27 0</inkml:trace>
  <inkml:trace contextRef="#ctx0" brushRef="#br0" timeOffset="999.97">1389 387,'10'-6,"0"0,0 1,1 0,0 0,0 1,0 0,0 1,1 1,-1 0,1 0,0 1,-1 0,6 1,-8 0,10-2,-2-1,0 1,0 0,0 2,0 0,0 0,0 2,0 0,-1 1,1 1,-1 0,1 1,-1 1,7 4,-22-9,1 0,0 1,-1-1,0 1,1 0,-1-1,0 1,0 0,0-1,0 1,0 0,-1 0,1 0,0 0,-1 0,1 0,-1 0,0 0,0 0,0 0,0 0,0 1,0-1,0 0,-1 0,1 0,-1 0,0 0,1 0,-1-1,0 1,0 0,0 0,0 0,-1-1,1 1,0-1,-1 1,0 0,-68 70,59-62,-318 308,325-315,1 0,-1 0,1 1,0-1,0 1,0-1,1 1,-1 0,1 0,0 0,0 1,0-1,1 0,0 1,0-1,0 1,0 0,0-1,1 1,0-1,0 1,0 0,1-1,0 1,0-1,0 1,0-1,0 1,1-1,0 0,0 1,0-1,1 0,-1-1,1 1,0 0,0-1,0 1,0-1,1 0,0 0,-1 0,1-1,0 1,0-1,2 1,6 3,-1 1,1-2,1 1,-1-2,0 0,1 0,0-1,0-1,0 0,0-1,1 0,-1-1,0 0,0-1,0-1,0 0,0-1,0 0,0-1,-1-1,0 1,1-2,-2 0,1 0,-1-2,0 1,5-6,-4 2,0 2</inkml:trace>
  <inkml:trace contextRef="#ctx0" brushRef="#br0" timeOffset="1654.367">2356 363,'-1'-3,"-1"0,1 1,-1-1,0 1,0 0,0-1,0 1,0 0,-1 0,1 0,-1 1,1-1,-1 1,0-1,1 1,-1 0,0 0,0 0,0 0,0 1,0-1,0 1,0-1,0 1,0 0,0 0,0 1,0-1,0 1,0-1,0 1,0 0,0 0,0 0,1 1,-1-1,0 1,1-1,-1 1,1 0,-1 0,-2 0,-1 0,1 0,0 0,0 1,0-1,0 1,0 0,0 1,1-1,-1 1,1 0,0 0,0 1,1-1,-1 1,1 0,0-1,0 2,1-1,0 0,-1 0,2 1,-1-1,1 1,-1-1,2 1,-1 0,1 0,-1-1,2 1,-1 0,1 0,-1-1,2 1,-1 0,0-1,1 1,0-1,1 0,-1 0,1 0,0 0,0 0,1 0,-1-1,1 1,1 0,54 38,-46-37,-1 0,0 1,0 1,-1 0,0 0,-1 1,0 1,0 0,-1 0,0 1,0 0,-2 0,1 1,-1 0,-1 0,0 1,-1 0,-1 0,0 0,0 1,0 9,-7-11,-1 0,-1 0,0 0,-1 0,0-1,0 0,-2 0,1-1,-1 0,-1 0,1-1,-2 0,1-1,-1 0,-1 0,1-1,-1 0,0-1,-1 0,0-1,0 0,0-1,0-1,-1 0,1 0,-1-1,0-1,1 0,-2-1,11 2,0-1,0 0,0 0,0 0,-1 0,1-1,0 0,-1 1,1-1,0 0,-1-1,1 1,0 0,0-1,-1 0,1 0,0 0,0 0,0 0,0-1,0 1,0-1,0 0,1 0,-1 0,1 0,-1 0,1-1,0 1,0-1,0 0,0 1,0-1,0 0,1 0,0 0,-1 0,1 0,0-1,1 1,-1-2,2-22,4 2</inkml:trace>
  <inkml:trace contextRef="#ctx0" brushRef="#br0" timeOffset="2154.304">2333 339,'-16'10,"53"1,305 1,-319-6</inkml:trace>
  <inkml:trace contextRef="#ctx0" brushRef="#br0" timeOffset="4691.163">2985 1,'26'483,"-71"101,35-419,6-162,0 1,0-1,0 0,-1 0,1 0,-1 0,0-1,0 0,0 0,0 0,0-1,0 1,0-1,0 0,0-1,-1 1,1-1,0 0,-1-1,1 1,0-1,0 0,-1 0,-1-2,-16 2,-450 2,-6 21,105-4,-223 2,557-18,-457 58,228 0,266-59,0-1,1 1,-1-1,0 0,1 0,-1 0,0 0,0 0,1-1,-1 1,0-1,1 0,-1 1,1-1,-1-1,1 1,-1 0,1 0,0-1,0 0,0 1,-1-1,1 0,1 0,-1 0,0 0,0 0,1 0,0-1,-1 1,1-1,0 1,0-1,0 1,0-1,1 1,-1-1,1 0,-1 0,1 1,0-1,0 0,0 1,1-1,-1 0,1 1,-1-1,1 0,0 1,1-3,49-525,-49-30,-2 554,1-1,-1 1,1-1,0 1,1-1,-1 1,1 0,1 0,-1 0,1 0,0 0,0 0,1 1,-1-1,1 1,1 0,-1 0,1 1,-1-1,1 1,1 0,-1 0,1 1,-1 0,1 0,0 0,0 0,0 1,0 0,1 0,-1 1,1 0,-1 0,1 0,-1 1,1 0,-1 0,1 1,-1 0,1 0,-1 0,2 1,85 11,2-4,0-4,-1-5,1-3,23-8,159-2,916-61,-806 51,-246 48,-19 0,-94-16,-23-4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509 152,'-4'7,"0"0,1 0,0 0,0 0,1 0,0 1,0-1,0 1,1 0,1-1,-1 1,1 0,0-1,1 1,0 0,-1 11,-14 463,-16-171,25-189,5-140,1-3</inkml:trace>
  <inkml:trace contextRef="#ctx0" brushRef="#br0" timeOffset="359.969">1 248,'202'-31,"-69"8,-2-6,-1-5,-1-6,76-37,-174 63</inkml:trace>
  <inkml:trace contextRef="#ctx0" brushRef="#br0" timeOffset="1140.364">896 733,'0'8,"-2"4,2 1,-1-1,2 0,0 1,0-1,1 0,0 1,1-1,1-1,0 1,1 0,0-1,0 0,1 0,1 1,-1-10,0 1,0-1,1 0,-1 0,0-1,1 0,-1 0,1 0,-1-1,1 0,0 0,-1-1,1 0,-1 0,0 0,1-1,-1 0,0 0,0-1,0 1,0-1,0-1,-1 1,1-1,-1 0,0 0,0-1,-1 1,1-1,-1 0,0 0,0-1,-1 1,1-1,-1 0,0-1,6-6,-1 0,-1-1,0 0,0 0,-2 0,0-1,0 0,-1 0,-1 0,-1-1,0 1,-1-1,-1 1,0-1,-1-4,-10 9,6 16</inkml:trace>
  <inkml:trace contextRef="#ctx0" brushRef="#br0" timeOffset="1600.304">1379 805,'70'33,"-66"-31,0 0,0 0,0-1,0 1,0-1,1 0,-1 0,0-1,0 1,1-1,-1 0,0 0,0 0,1-1,-1 0,0 0,0 0,0 0,1 0,-1-1,-1 0,1 0,0 0,0 0,-1 0,1-1,-1 0,0 0,0 0,0 0,0 0,0 0,-1-1,1 1,-1-1,0 0,0 0,-1 0,1 0,-1 0,0 0,0 0,0 0,0-1,-1 1,0 0,1-1,-2 1,1 0,0 0,-1-1,-1 1,1 0,-1 0,0 0,0 1,-1-1,1 0,-1 1,0 0,1 0,-2-1,1 2,0-1,0 0,-1 1,0-1,1 1,-1 0,0 0,0 1,0-1,0 1,0 0,-1 0,1 0,0 1,0-1,-1 1,1 0,0 0,-1 1,1-1,0 1,0 0,-1 0,1 0,0 1,0-1,0 1,0 0,1 0,-1 1,1-1,-1 1,1 0,0 0,0 0,0 0,0 0,0 1,1-1,-1 1,1-1,0 1,0 0,1 1,-4 1,0 1,1 0,-1 0,2 0,-1 1,1-1,0 1,1 0,0 0,0 0,1 0,0 0,0 0,1 0,0 1,0-1,1 0,0 0,1 0,-1 0,2 0,-1 0,1-1,0 1,1-1,-1 0,1 1,1-2,0 1,0 0,0-1,0 0,1 0,0-1,1 0,-1 0,1 0,0-1,0 0,0 0,1-1,-1 0,3 1,7-3,0-1,-1 0,1-1,0-1,0-1,-1 0,1-1,-1-1,0 0,-1-1,1-1,-1-1,0 0,-1-1,0 0,0-1,9-10,0 0</inkml:trace>
  <inkml:trace contextRef="#ctx0" brushRef="#br0" timeOffset="1980.313">2082 636,'-7'1,"0"0,1 0,-1 1,1 0,0 0,0 1,0 0,0 0,0 0,0 1,1-1,0 1,-1 1,1-1,1 1,-1 0,1 0,0 0,0 0,0 1,1 0,0 0,0 0,1 0,-1 0,1 0,0 1,1-1,-1 6,4-8,0 0,1 0,-1 0,1-1,0 1,0-1,0 0,0 0,0 0,1 0,-1 0,1-1,0 0,0 0,0 0,0 0,0 0,0-1,1 0,-1 0,32 16,-32-13,0 0,0 0,0 0,-1 1,0-1,0 1,0 0,0 0,-1 0,1 0,-1 1,-1-1,1 1,-1-1,0 1,0-1,-1 1,1 0,-1-1,0 1,-1 0,0-1,1 1,-2-1,1 1,-1-1,0 1,0-1,0 0,-1 0,1 0,-1 0,-1-1,1 1,-1-1,1 0,-1 0,-1 0,1 0,0 0,-1-1,0 0,0 0,0-1,0 1,0-1,0 0,-1 0,1-1,-1 1,1-1,-2 0,5-1,1 0,0 0,0 1,-1-1,1 0,0 0,0 0,-1 0,1 0,0-1,0 1,-1 0,1-1,0 1,0-1,0 1,0-1,-1 1,1-1,0 0,0 1,0-1,0 0,0 0,1 0,-1 0,0 0,0 0,1 0,-1 0,0 0,1 0,-1-1,1 1,-1 0,1 0,0 0,0-1,-1 1,1 0,0 0,0-1,0 1,0 0,1-1,1-12</inkml:trace>
  <inkml:trace contextRef="#ctx0" brushRef="#br0" timeOffset="2490.252">2444 733,'-70'63,"63"-54,-1 1,1 0,1 0,0 0,0 1,1 0,1 0,-1 1,2-1,0 1,0 0,1 0,1-7,1 0,-1 0,1 0,0-1,0 1,0 0,1 0,0 0,0 0,0-1,0 1,1 0,0-1,0 1,0-1,1 0,-1 0,1 0,0 0,0 0,0 0,1-1,-1 1,1-1,0 0,0 0,0-1,0 1,0-1,1 0,0 0,0 0,1-1,0 0,-1 0,1 0,0-1,0 0,0 0,0-1,-1 1,1-1,0 0,-1-1,1 1,0-1,-1-1,0 1,1-1,-1 1,0-2,-1 1,1 0,0-1,-1 0,0 0,1-1,92-118,-78 86,-1 0,-2-2,-2 0,-2-1,-1 0,-2-1,-2 0,-2 0,-1-1,-2 1,-2-1,-4-26,-43-58,45 123,0 1,0-1,0 1,0 0,0 0,-1 0,1 0,-1 0,0 1,1-1,-1 1,0-1,0 1,0 0,0 0,0 0,0 1,0-1,0 1,0-1,0 1,0 0,0 0,0 1,0-1,0 1,-1-1,1 1,1 0,-1 0,0 0,0 1,0-1,0 1,1-1,-1 1,1 0,-1 0,1 0,0 0,-1 2,-9 11,0 0,2 1,0 0,0 1,2 0,0 0,1 1,0 0,2 0,0 1,1-1,1 1,1 0,1 0,0 0,1 0,1 0,1 0,1 0,1 0,0 0,1-1,1 0,1 0,1-1,5 11,-5-12,2 1,0-1,0-1,1 1,1-2,1 0,0 0,1-1,0-1,1 0,0-1,1-1,0 0,0-1,1-1,0-1,3 0,28 2,-28-12</inkml:trace>
  <inkml:trace contextRef="#ctx0" brushRef="#br0" timeOffset="3880.182">3194 660,'-10'-1,"0"0,0 0,0 1,0 1,0 0,0 0,0 1,0 0,0 1,1 0,-1 0,1 1,0 0,0 1,0 0,0 0,1 1,0 0,0 1,1 0,0 0,0 0,0 1,1 0,1 1,-1-1,0 2,-16 123,22-130,0 1,0-1,1 0,-1 0,1 1,0-1,0 0,0 0,1 0,-1 0,1 0,-1 0,1 0,0-1,0 1,0-1,0 1,1-1,-1 0,1 0,-1 0,1 0,0 0,0 0,0-1,0 0,0 1,0-1,0 0,0 0,0-1,1 1,-1-1,0 0,1 1,-1-1,0-1,0 1,1-1,7-4,0 0,-1-2,1 1,-2-1,1-1,-1 0,0 0,0 0,-1-1,-1-1,1 1,-1-1,-1-1,0 1,-1-1,0 0,4-10,-9 19,73-137,-71 139,-1 1,1-1,0 1,-1-1,1 1,-1 0,1 0,-1 0,1 0,-1 0,0 0,1 0,-1 0,0 0,0 1,0-1,0 0,0 1,0-1,0 1,-1-1,1 1,0-1,-1 1,1 0,-1-1,0 1,1 0,-1-1,0 1,0 0,0-1,0 1,-1 0,1 0,0-1,-1 1,1-1,-1 1,1 0,-1-1,0 1,3 9,45 122,-46-131,0 1,0 0,1-1,-1 0,1 1,-1-1,1 0,0 0,0 0,0 0,0 0,1 0,-1 0,0-1,1 1,-1-1,1 0,-1 0,1 0,0 0,-1 0,1 0,0-1,0 1,0-1,0 0,-1 0,1 0,0 0,0-1,0 1,-1-1,1 1,0-1,0 0,-1 0,1 0,-1-1,1 1,-1-1,1 1,-1-1,0 0,0 0,0 0,2-1,8-11,0-1,-1 0,-1-1,0 0,-2-1,1 0,-2 0,0 0,-1-1,-1 0,-1-1,2-17,-9 58,1 1,0 0,2-1,0 1,2 0,0-1,2 1,0-1,2 0,0 0,4 6,-10-26,1 0,0 0,0-1,0 1,0 0,0-1,0 1,0 0,0-1,1 1,-1-1,1 0,-1 1,1-1,-1 0,1 0,0 0,0 0,-1 0,1-1,0 1,0 0,0-1,0 1,0-1,0 0,0 0,0 0,0 0,0 0,0 0,0 0,0-1,0 1,0-1,-1 1,1-1,0 0,0 0,0 0,-1 0,1 0,0 0,-1 0,1 0,-1-1,1 0,54-79,21-133,-76 213,-1 0,0 1,0-1,1 0,-1 1,1-1,-1 0,1 1,-1-1,0 1,1-1,0 1,-1-1,1 1,-1-1,1 1,0-1,-1 1,1 0,0-1,-1 1,1 0,0 0,0 0,-1-1,1 1,0 0,0 0,-1 0,1 0,0 0,0 0,-1 1,1-1,0 0,0 0,-1 0,1 1,0-1,-1 0,1 1,0-1,-1 1,1-1,-1 0,1 1,0-1,-1 1,1 0,-1-1,0 1,1-1,-1 1,1 0,-1-1,0 1,0 0,1 0,-1-1,0 1,0 0,0 0,0-1,0 1,0 0,0 0,0-1,0 1,18 57,-18-57,23 108,-4 1,-5 0,-5 1,-5 72,-5-155,-2 1,-1-1,-1-1,-1 1,-2-1,0 0,-2 0,-1-1,-1-1,-1 0,-2 0,0-1,-1-1,-2-1,-6 6,22-24,0-1,0 0,0 0,-1 1,1-1,-1 0,0-1,1 1,-1-1,0 1,-1-1,1 0,0 0,-1 0,1 0,-1-1,0 1,1-1,-1 0,0 0,0-1,0 1,0-1,0 0,0 0,1 0,-1 0,0-1,0 1,0-1,0 0,1 0,-1-1,0 1,1-1,-1 0,1 1,0-2,-1 1,1 0,0-1,0 1,1-1,-1 0,0 0,1 0,0 0,0-1,0 1,-1-1,3-21,0 0,1 0,2 1,1-1,0 1,2 0,1 0,0 1,2-1,1 2,1-1,5-6,-9 14,1-6,1 1,1-1,1 2,0-1,2 2,0-1,1 2,1 0,1 1,0 0,1 1,0 1,2 1,-1 0,2 1,-1 2,4-2,0 6</inkml:trace>
  <inkml:trace contextRef="#ctx0" brushRef="#br0" timeOffset="4920.157">194 1555,'45'-17,"0"1,1 3,0 1,1 3,42-3,-62 8,1624-179,-857 127,2-54,-400 81,-362 26,0-1,-1-2,0-2,0 0,-1-3,12-5,-29 9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814 315,'2'-1,"1"0,-1 0,0 0,-1 0,1 0,0 0,0-1,0 1,-1-1,1 1,-1-1,1 1,-1-1,0 0,1 0,-1 0,0 0,0 0,-1 0,1 0,0 0,-1 0,1 0,-1 0,1 0,-1-1,0 1,0 0,0 0,0 0,-1-1,1 1,0 0,-1 0,0 0,1 0,-1 0,0 0,0 0,0 0,0 0,-1 0,1 0,0 1,-1-1,1 0,-1 1,0 0,1-1,-1 1,0 0,0 0,0 0,0 0,0 0,0 0,0 0,0 1,0-1,0 1,-1 0,1-1,0 1,0 0,-1 0,-31 4,2 2,-1 0,1 2,0 2,0 1,1 1,1 2,0 1,-6 6,-44 17,33-17,-262 146,307-167,0 0,1 1,-1 0,0-1,0 1,1 0,-1-1,0 1,1 0,-1 0,1 1,-1-1,1 0,-1 0,1 1,0-1,0 1,0-1,0 1,0-1,0 1,0 0,0-1,1 1,-1 0,1 0,-1 0,1-1,-1 1,1 0,0 0,0 0,0 0,0 0,1 0,-1-1,0 1,1 0,-1 0,1 0,0-1,-1 1,1 0,0-1,0 1,0 0,0-1,1 0,-1 1,0-1,1 1,-1-1,0 0,1 0,0 0,-1 0,1 0,-1 0,1-1,0 1,0 0,0-1,-1 1,1-1,1 0,26 6,0-2,0-1,1-1,-1-2,0-1,0-1,21-5,100-2,-149 9,0-1,1 1,-1-1,0 1,0 0,0-1,0 1,0 0,1 0,-1 0,0 0,0 0,0 0,0 0,1 0,-1 1,0-1,0 0,0 1,0-1,0 1,0-1,0 1,0-1,0 1,0 0,0-1,0 1,0 0,0 0,-1 0,1 0,0 0,0 0,-1 0,1 0,-1 0,1 0,-1 0,0 0,1 0,-1 0,0 1,0-1,0 0,0 0,0 0,0 0,0 1,0-1,0 0,0 0,-1 0,1 0,0 1,-1-1,1 0,-1 0,1 0,-1 0,0 0,1 0,-1 0,0-1,0 1,0 0,0 0,1 0,-2-1,-64 61,-273 182,337-243,0 1,0-1,0 1,1 0,-1 0,0 0,1 0,-1 0,1 0,-1 0,1 0,-1 1,1-1,0 0,0 1,-1-1,1 1,0 0,0-1,1 1,-1 0,0 0,1-1,-1 1,1 0,-1 0,1 0,0 0,0 0,0-1,0 1,0 0,0 0,0 0,1 0,-1 0,1 0,-1-1,1 1,0 0,0 0,-1-1,1 1,0-1,1 1,-1-1,0 1,0-1,1 1,-1-1,1 0,-1 0,1 0,-1 0,1 0,0 0,0 0,-1-1,1 1,0 0,0-1,0 0,0 1,-1-1,1 0,0 0,0 0,2 0,35-3,1-1,0-2,-1-1,0-2,0-2,-1-2,17-9,28-7,118-43,-179 63</inkml:trace>
  <inkml:trace contextRef="#ctx0" brushRef="#br0" timeOffset="219.999">1298 678,'1'1,"0"0,-1 0,1 1,0-1,-1 0,1 1,-1-1,1 0,-1 1,0-1,1 1,-1-1,0 0,0 1,0-1,0 1,0-1,-1 1,1-1,0 0,-1 1,1-1,-1 1,1-1,-1 0,0 0,1 1,-1-1,0 0,0 0,0 0,0 0,0 0,0 0,0 0,0 0,-1 0,1 0,0-1,-2 1,-75 73,56-56,0 2,2 0,0 1,1 0,1 2,1 0,1 1,1 1,-8 19,14-24,1-4</inkml:trace>
  <inkml:trace contextRef="#ctx0" brushRef="#br0" timeOffset="439.986">960 653,'2'-3,"1"1,0-1,-1 1,1 0,0-1,0 1,1 1,-1-1,0 0,1 1,-1 0,1-1,-1 2,1-1,-1 0,1 1,0-1,-1 1,1 0,0 0,-1 1,1-1,0 1,-1-1,1 1,-1 0,1 1,-1-1,0 1,1-1,-1 1,0 0,0 0,0 0,0 1,2 1,91 116,-74-88,-4-5,1-1,2 0,0-2,2 0,0-2,2 0,10 5,-32-25,0 0,0 0,0-1,0 1,1-1,-1 0,0 0,1 0,-1 0,1-1,-1 1,1-1,-1 0,1 0,-1 0,0 0,1-1,-1 0,1 1,-1-1,0 0,1-1,1 0,15-9</inkml:trace>
  <inkml:trace contextRef="#ctx0" brushRef="#br0" timeOffset="910.141">1927 653,'-73'32,"62"-29,-1-1,1 2,0-1,0 2,0-1,1 1,-1 1,1 0,0 1,1 0,0 0,0 1,0 0,1 0,0 1,1 0,0 1,0-1,1 1,1 1,-1-1,2 1,-1 0,1 0,1 0,0 4,3-12,0 0,0 0,0 0,1 0,0 0,-1 0,1 0,0 0,0-1,1 1,-1 0,1-1,-1 1,1-1,0 1,0-1,0 0,0 0,0 0,0 0,1 0,-1 0,1-1,-1 1,1-1,0 0,0 1,-1-1,1-1,0 1,0 0,0-1,0 1,0-1,0 0,0 0,0 0,0 0,0-1,0 1,0-1,0 0,0 0,-1 0,1 0,0 0,-1 0,1-1,0 0,-1 1,0-1,1 0,-1 0,1-1,209-185,-210 188,0-1,0 1,0 0,0 0,0 1,0-1,0 0,-1 1,1-1,0 1,0-1,0 1,0 0,-1 0,1 0,0 0,-1 0,1 0,-1 0,1 0,-1 1,0-1,1 1,-1-1,0 1,0 0,0-1,0 1,0 0,-1-1,1 1,0 0,-1 0,1 0,-1 0,0 0,0 0,1 0,-1-1,-1 1,1 0,0 0,0 0,-1 0,1 0,-1 0,1 0,-1-1,0 1,0 0,10 36,63 64,-59-87</inkml:trace>
  <inkml:trace contextRef="#ctx0" brushRef="#br0" timeOffset="1410.092">2266 919,'3'-15,"1"-1,0 1,1 1,0-1,1 1,1 0,1 0,0 0,0 1,1 1,1-1,0 1,4-3,34-29,-47 44,0-1,0 0,0 0,0 1,0-1,0 1,0-1,0 1,0-1,0 1,0-1,0 1,0 0,0 0,0 0,0-1,0 1,0 0,1 0,-1 1,0-1,0 0,0 0,0 0,0 1,0-1,0 1,0-1,0 0,0 1,0 0,0-1,0 1,0 0,0-1,0 1,-1 0,1 0,0 0,-1 0,1 0,-1 0,1 0,-1 0,1 0,-1 0,1 0,-1 0,0 0,0 0,1 0,-1 0,0 0,0 1,4 31,-4-30,-1 0,1 0,-1 0,1 0,0 0,0 1,0-1,1 0,-1 0,1 0,-1 0,1 0,0 0,1 0,-1 0,0 0,1-1,-1 1,1-1,0 1,0-1,0 1,0-1,0 0,1 0,-1 0,1 0,-1 0,1-1,0 1,0-1,-1 0,1 1,0-1,0-1,0 1,0 0,1-1,-1 0,1 1,87-34,-84 29,0-1,1 2,-1-1,1 1,0 0,-1 0,1 1,0 0,1 1,-1 0,0 0,0 1,0 0,1 0,-1 1,0 0,0 0,29 49,-36-47,-1-1,0 0,1 1,0-1,-1 0,1 0,0 0,0 0,0 0,0 0,1 0,-1 0,1 0,-1 0,1 0,-1-1,1 1,0-1,0 1,0-1,0 0,0 0,0 0,0 0,0 0,0 0,1-1,-1 1,0-1,1 1,0-1,16-1,-1-1</inkml:trace>
  <inkml:trace contextRef="#ctx0" brushRef="#br0" timeOffset="7661.497">3331 49,'0'-1,"0"0,0 0,0 0,0 0,1 0,-1 0,0 1,1-1,-1 0,0 0,1 0,-1 1,1-1,0 0,-1 1,1-1,0 0,-1 1,1-1,0 1,-1-1,1 1,0-1,0 1,0 0,0-1,-1 1,1 0,0 0,0-1,0 1,0 0,0 0,0 0,0 0,-1 0,1 0,0 1,0-1,0 0,0 0,0 1,0-1,-1 0,1 1,0-1,0 1,-1-1,1 1,0-1,-1 1,1 0,0-1,-1 1,1 0,-1-1,1 1,-1 0,1 0,-1 0,0-1,1 1,-1 0,0 0,0 0,1 0,-1 0,0 0,-7 66,-11-4,-22 148,40-208,0 0,1 1,-1-1,1 0,0 1,0-1,0 0,0 0,0 0,1 0,0 0,-1 0,1-1,0 1,0 0,1-1,-1 0,0 1,1-1,0 0,-1 0,1 0,0-1,0 1,0-1,0 1,0-1,0 0,1 0,-1-1,0 1,0-1,1 1,-1-1,0 0,1 0,1-1,137-19,-120 15,238-25,-172-1,-78 18</inkml:trace>
  <inkml:trace contextRef="#ctx0" brushRef="#br0" timeOffset="8191.481">3717 0,'-14'341,"-15"21,2-104,38-277,-6 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533 670,'-15'254,"-21"236,-2-296,31-195,5-8</inkml:trace>
  <inkml:trace contextRef="#ctx0" brushRef="#br0" timeOffset="459.961">0 791,'273'-57,"218"-61,-359 93,-109 24</inkml:trace>
  <inkml:trace contextRef="#ctx0" brushRef="#br0" timeOffset="1429.911">1016 550,'-21'62,"18"482,4-253,0-291,-1 0,1-1,-1 1,1-1,0 1,-1 0,1 0,0-1,-1 1,1 0,0 0,0 0,-1 0,1 0,0 0,-1 0,1 0,0 0,-1 0,1 0,0 1,-1-1,1 0,0 0,-1 1,1-1,0 0,-1 1,1-1,-1 1,1-1,-1 1,1-1,-1 1,1-1,-1 1,1-1,-1 1,0 0,1-1,-1 1,0-1,1 1,-1 0,0-1,0 1,0 0,0 0,0-1,0 1,0 0,0-1,0 1,0 0,0 0,0-1,0 1,-1 0,1-1,0 1,29-55,-28 51,17-38,-8 15,1 0,1 1,2 0,0 0,1 2,2 0,0 1,16-16,-31 37,0-1,0 1,0-1,1 1,-1 0,0 0,0 0,1 0,-1 0,0 0,1 1,-1-1,1 1,-1-1,1 1,-1 0,1 0,-1 0,1 1,-1-1,1 1,-1-1,1 1,-1 0,0 0,1 0,-1 0,0 0,0 0,0 1,0-1,0 1,0-1,0 1,0 0,-1 0,1 0,-1 0,1 0,-1 0,0 0,1 0,-1 1,-1-1,1 0,0 1,0-1,-1 1,0-1,1 1,-1-1,0 1,0-1,0 1,0-1,-1 1,1-1,-1 0,0 1,0 1,-20 267,32-193,12-88,-9-2</inkml:trace>
  <inkml:trace contextRef="#ctx0" brushRef="#br0" timeOffset="2530.969">1500 1179,'1'242,"-2"-239,0 0,1 0,0 0,-1 0,1 1,1-1,-1 0,0 0,1 0,-1 0,1 0,0 0,0 0,0 0,1 0,-1-1,1 1,-1 0,1-1,0 1,0-1,0 1,0-1,1 0,-1 0,0 0,1 0,0-1,-1 1,1-1,0 1,0-1,0 0,0 0,0 0,0-1,0 1,0-1,0 1,0-1,0 0,0 0,0 0,1-1,-1 1,0-1,0 0,0 0,0 0,0 0,2-2,10-9,-1-2,0 1,-1-2,-1 0,0 0,-1-1,-1-1,-1 0,0 0,-1-1,-1 0,0 0,-1-1,2-17,-5 5,-3 31,0 0,0 0,-1 0,1 1,0-1,0 0,-1 0,1 0,0 0,0 0,-1 0,1 1,0-1,0 0,-1 0,1 0,0 0,-1 0,1 0,0 0,0 0,-1 0,1 0,0 0,-1-1,1 1,0 0,0 0,-1 0,1 0,0 0,0 0,-1-1,0 12,0 0,1 0,0 0,1 0,0 0,0 0,1 0,1-1,0 1,0-1,1 1,0-1,1-1,0 1,1 0,0-1,0 0,1-1,0 1,1-1,0-1,4 4,-9-8,0-1,0 1,1-1,-1 0,1 0,0 0,0 0,0-1,-1 0,1 0,0 0,1 0,-1 0,0-1,0 1,0-1,0 0,0-1,0 1,1-1,-1 0,0 0,0 0,0 0,-1-1,1 1,0-1,0 0,-1 0,1-1,-1 1,0-1,0 1,0-1,0 0,0 0,-1-1,1 1,-1-1,1 0,83-152,-78 141,-2 0,1-1,-2 0,0 0,-1 0,-1-1,-1 1,0-1,-1 0,0 1,-2-11,0 26,1-1,0 1,0-1,-1 1,1-1,-1 1,1-1,-1 1,0 0,0-1,0 1,1 0,-1 0,0-1,0 1,-1 0,1 0,0 0,0 0,0 0,-1 1,1-1,-1 0,1 1,0-1,-1 1,1-1,-1 1,1-1,-1 1,1 0,-1 0,0 0,1 0,-1 0,1 0,-1 0,1 1,-1-1,1 0,-1 1,1-1,0 1,-1 0,1 0,-1-1,1 1,0 0,0 0,0 0,-1 0,1 0,0 0,0 2,-59 67,59-65,0 0,1 0,-1 0,1 0,1 0,-1 0,1 0,0-1,0 1,0 0,0 0,1-1,0 1,0-1,0 1,1-1,-1 0,1 0,0 0,0 0,1-1,-1 1,1-1,0 0,-1 0,2 0,-1 0,0-1,0 0,1 0,-1 0,1 0,0-1,-1 1,1-1,0 0,0-1,2 1,35 17,-38-15,0 0,-1 1,0-1,1 1,-1-1,-1 1,1 0,0 0,-1 0,0 1,0-1,0 1,0-1,-1 1,0-1,0 1,0 0,-1-1,1 1,-1 0,0 0,0 0,-1-1,0 1,1 0,-2 0,1-1,0 1,-1-1,0 1,0-1,-1 2,-7 77,48-57,-20-29</inkml:trace>
  <inkml:trace contextRef="#ctx0" brushRef="#br0" timeOffset="2950.923">2564 1033,'-2'-1,"0"-1,0 1,0-1,0 1,0 0,0 0,-1 0,1 0,0 0,-1 0,1 0,0 1,-1-1,1 1,-1 0,1 0,-1 0,1 0,-1 0,1 1,-1-1,1 1,-1-1,1 1,0 0,-1 0,1 0,0 0,-2 1,1-1,0-1,-1 0,1 0,0 1,-1 0,1-1,-1 1,1 0,0 0,0 1,-1-1,1 1,0-1,0 1,1 0,-1 0,0 1,1-1,-1 0,1 1,0 0,0-1,0 1,0 0,0 0,0 0,1 0,0 0,-1 1,1-1,0 0,1 1,-1-1,1 1,-1-1,1 0,0 1,0-1,1 1,-1-1,1 1,-1-1,1 0,0 1,0-1,1 0,-1 0,1 0,-1 0,3 3,32 32,-30-34,-1 0,1 0,-1 1,0 0,0 0,0 1,-1-1,0 1,0 0,-1 0,1 0,-1 1,0-1,-1 1,0-1,0 1,0 0,-1 0,0 0,0 0,-1 0,0 0,0 3,-61 108,58-116,1 1,0-1,0 1,-1-1,0 0,1 0,-1 0,0-1,0 1,0-1,0 1,0-1,0 0,0 0,-1-1,1 1,0 0,0-1,-1 0,1 0,0 0,-1 0,1-1,0 1,0-1,-1 0,1 0,0 0,0 0,0 0,0-1,0 1,0-1,1 0,-1 0,0 0,1 0,-1-1,-12-11</inkml:trace>
  <inkml:trace contextRef="#ctx0" brushRef="#br0" timeOffset="3891.228">2952 1130,'-118'62,"109"-57,1 1,1 0,-1 0,1 0,0 1,0 0,1 0,0 1,0 0,1 0,0 0,0 0,1 1,0 0,1 0,0 0,0 0,1 1,0-1,0 1,1 0,1 6,1-13,0 0,0 0,0 1,1-1,-1 0,1 0,0-1,0 1,0 0,0 0,1-1,-1 0,1 1,-1-1,1 0,0 0,0 0,0-1,0 1,0-1,0 1,0-1,1 0,-1 0,0-1,1 1,-1-1,0 1,1-1,-1 0,1-1,-1 1,0 0,1-1,0 0,113-47,-89 23,0-1,-2-2,-1-1,-2-1,0 0,-2-2,-1-1,-2-1,-2 0,0-1,-3 0,-1-2,-1 1,-2-1,1-18,-7 43,0 0,-1 0,0 0,-1 0,-1 0,1-1,-2 1,0 0,0 0,-2 0,1 0,-1 0,-1 0,0 0,-1 1,0 0,0 0,-1 0,-1 1,0 0,0 0,-9-8,12 16,0 0,-1 1,1-1,-1 1,1 0,-1 0,0 1,1-1,-1 1,0 0,1 0,-1 1,0 0,1-1,-1 1,0 1,1-1,0 1,-1-1,1 1,0 1,0-1,0 1,0-1,0 1,1 0,-1 0,1 1,0-1,-1 2,-85 118,81-105,0 0,1 1,2 0,-1 1,2-1,1 1,0 0,2 0,0 0,1 0,1 0,1 0,1 0,0 0,2-1,0 1,1-1,1 0,1-1,0 0,2 0,0-1,1 0,0 0,2-1,-9-10,-1 1,1-1,0 0,1-1,-1 1,1-1,0 0,1 0,-1 0,1-1,0 0,0 0,0 0,1-1,-1 0,1 0,0-1,0 0,0 0,0 0,0-1,0 0,0-1,1 1,-1-1,0-1,0 1,1-1,-1-1,0 1,0-1,0 0,-1-1,1 0,0 0,-1 0,0-1,0 0,0 0,2-2,8-13</inkml:trace>
  <inkml:trace contextRef="#ctx0" brushRef="#br0" timeOffset="5141.136">3556 985,'-12'1,"-1"0,1 2,0-1,0 1,0 1,0 0,0 1,1 0,0 0,0 2,1-1,-1 1,1 1,1 0,-1 0,2 1,-1 0,1 0,0 1,1 0,0 1,1-1,0 1,1 1,0-1,0 1,2 0,-1 0,1 0,1 0,0 0,1 4,2-13,0 1,0-1,0 0,0 1,1-1,0 0,-1 0,1 0,0 0,1 0,-1-1,0 1,1 0,-1-1,1 0,0 0,0 0,0 0,0 0,0 0,0-1,1 0,-1 1,0-1,1-1,-1 1,1 0,-1-1,1 1,-1-1,1 0,0-1,-1 1,1 0,-1-1,1 0,-1 0,0 0,1 0,-1-1,0 1,0-1,0 0,0 1,0-2,0 1,0 0,-1 0,1-1,-1 0,0 1,0-1,1 0,-1-1,176-230,-175 237,0-1,-1 1,1-1,-1 1,1 0,-1 0,0 0,-1 0,1 0,0 0,-1 1,0-1,1 1,-2-1,1 1,0-1,-1 1,1-1,-1 1,0 0,0-1,0 1,-1 0,2-1,1 44,-3-39,1-1,0 0,0 1,0-1,1 0,0 0,0 1,1-1,0 0,0 0,1-1,0 1,0 0,0-1,1 1,0-1,1 0,0 0,-1-6,1 0,-1 0,1-1,-1 0,1 1,-1-2,0 1,1 0,-1-1,0 0,0 0,0 0,0 0,-1-1,1 0,0 0,-1 0,0 0,0 0,0 0,0-1,0 0,-1 1,1-1,-1 0,0 0,-1 0,1-1,0 1,-1 0,0-1,0 1,0-4,68-207,-86 431,17-188,-2-15,2-1,0 1,0 0,1 0,1-1,0 1,0-1,1 1,1-1,0 0,4 7,-7-18,0 0,0 0,-1-1,1 1,0 0,0 0,0-1,0 1,0-1,0 1,0-1,0 1,0-1,0 1,0-1,0 0,1 0,-1 1,0-1,0 0,0 0,0 0,0 0,1-1,-1 1,0 0,0 0,0-1,0 1,0 0,0-1,0 1,0-1,0 0,0 1,0-1,0 0,0 0,0 1,-1-1,1 0,0 0,-1 0,1 0,0 0,-1 0,1 0,-1 0,1 0,-1 0,0 0,0 0,1-1,-1 1,30-65,-29 64,145-352,-146 355,0-1,0 1,0-1,1 1,-1-1,0 1,0-1,0 1,1-1,-1 1,0-1,0 1,1-1,-1 0,0 1,1-1,-1 0,1 1,-1-1,1 0,-1 1,0-1,1 0,-1 0,1 1,-1-1,1 0,-1 0,1 0,0 0,-1 0,1 0,-1 0,1 0,-1 0,1 0,-1 0,1 0,-1 0,1 0,-1 0,1 0,-1-1,1 1,-1 0,1 0,0-1,-1 76,-1-64,25 488,-24-462,-2 0,-1-1,-2 1,-2-1,-1 0,-7 18,11-42,0 0,-1 0,0-1,-1 1,0-1,-1 0,0-1,-1 0,0 0,0-1,-1 0,-1 0,1-1,-1 0,-1 0,1-2,-1 1,-1-1,1-1,-7 3,16-7,0 0,0 0,0 0,0 0,0-1,0 1,0-1,0 1,0-1,0 0,0 1,-1-1,1 0,0 0,0-1,0 1,0 0,0-1,-1 1,1-1,0 0,0 0,0 0,1 0,-1 0,0 0,0 0,0 0,1-1,-1 1,1-1,-1 0,1 1,0-1,-1 0,1 0,0 1,0-1,0 0,0 0,1 0,-1 0,1-1,-1 1,1 0,-1-1,14-104,16 25,3 3,4 0,3 3,3 1,4 2,32-38,-77 108,1 0,0 0,0 0,0 0,1 0,-1 0,0 1,1-1,0 1,0-1,-1 1,2 0,-1 0,0 1,0-1,0 1,1-1,-1 1,1 0,-1 0,1 0,-1 1,1-1,0 1,-1 0,1 0,-1 0,1 1,0-1,-1 1,11 5</inkml:trace>
  <inkml:trace contextRef="#ctx0" brushRef="#br0" timeOffset="11711.792">4766 1445,'53'-149,"11"13,5 3,7 3,80-104,-17 23,-129 193,9-11,-15 53,-9 46,4 0,2 1,4-1,2-1,14 51,12 148,-31-242,-12 98,7-123,0 0,0 0,0-1,1 1,-1-1,0 0,0 0,0 0,0 0,0-1,0 1,0-1,0 0,0 0,0 0,1 0,-1 0,0 0,1-1,-1 1,1-1,-1 0,1 0,0 0,0 0,0 0,0 0,0-1,0 1,1-1,-1 1,0-2,1 3,-94-109,78 86,0 1,-2 1,0 0,-2 2,0 0,-1 1,-1 1,-1 2,0 0,-1 1,-1 2,0 0,-6 0,29 12,0 0,-1 0,1 0,0 0,0 1,-1-1,1 1,0 0,-1 0,1 0,0 0,-1 0,1 1,0 0,0-1,-1 1,1 1,0-1,0 0,0 1,0-1,0 1,1 0,-1 0,0 0,1 0,0 1,-1-1,-6 14</inkml:trace>
  <inkml:trace contextRef="#ctx0" brushRef="#br0" timeOffset="12361.769">5612 1082,'23'67,"-21"-38,0 0,-2 0,-1 0,-1 0,-1 0,-2 0,-1-1,-5 14,1-23,6-30,10-35,6 7,2 0,2 0,2 2,1 0,2 1,1 1,2 2,1 0,2 1,1 2,1 0,7-3,41-7,-75 39,0 1,-1-1,1 1,0-1,-1 1,1 0,0 0,-1 0,1 0,0 0,-1 0,1 0,0 0,-1 1,1-1,0 1,-1-1,1 1,-1 0,1-1,-1 1,1 0,-1 0,1 0,-1 0,0 0,0 1,1-1,-1 0,0 1,0-1,0 0,-1 1,1-1,0 1,0-1,-1 1,1 0,-1-1,1 1,-1 0,0-1,0 1,0 0,0-1,0 1,0 0,0 0,-1 13,-1 0,-1 0,0-1,-1 1,0-1,-1 1,-1-1,-1-1,1 1,-2-1,0 0,-1-1,0 0,0 0,-2-1,1-1,-1 1,-1-2,0 1,0-2,-1 1,0-2,0 0,-1 0,0-2,0 1,0-2,-9 2,-35-15,47-2</inkml:trace>
  <inkml:trace contextRef="#ctx0" brushRef="#br0" timeOffset="13977.229">6024 1251,'11'-3,"1"-1,-1 0,1-1,-1-1,-1 1,1-2,-1 1,0-1,-1-1,1 0,-2 0,1-1,-1 0,0-1,-1 1,0-2,19-19,-2-1,-1-2,-1 0,-2-2,-1 0,13-36,-31 68,0 0,1 1,-1-1,0 0,0 0,-1 0,1 0,-1 0,1-1,-1 1,0 0,0 0,-1 0,1 0,0 0,-1 0,0 0,0 0,0 0,0 0,0 0,-1 1,1-1,-1 0,1 1,-1-1,0 1,0-1,-1 1,1 0,0 0,-1 0,1 0,-1 1,1-1,-1 1,0-1,0 1,0 0,0 0,0 0,0 0,0 1,0-1,0 1,0 0,0 0,0 0,0 0,0 1,0-1,0 1,0-1,0 1,0 0,0 1,0-1,0 0,1 1,-1-1,-1 2,-4 2,1 1,-1 0,1 1,1-1,-1 1,1 1,0-1,0 1,1 0,0 0,1 1,0-1,0 1,1 0,0 0,0 0,1 1,1-1,-1 1,1-1,1 1,0-1,1 9,4-12,1 0,0-1,1 0,-1 0,1 0,0-1,0 0,0 0,0 0,1-1,0-1,0 1,-1-1,1 0,0-1,1 0,-1 0,0-1,0 0,0 0,0-1,0 0,0-1,0 0,0 0,0 0,0-1,-1 0,7-4,90-38,-106 48,-1 1,1 0,0-1,0 1,0 0,0 0,1 1,0-1,0 0,0 0,0 1,1-1,-1 0,1 1,0-1,0 1,1-1,-1 0,1 1,0-1,1 0,-1 0,0 0,1 0,0 0,0 0,0 0,1 0,-1-1,1 1,0-1,0-1,0 1,1-1,-1 0,1 0,-1-1,1 1,-1-1,1 0,0 1,0-2,0 1,0 0,-1-1,1 0,0 0,0 0,0 0,0-1,0 1,0-1,0 0,-1 0,1-1,0 1,-1-1,1 1,-1-1,0-1,1 1,-1 0,0-1,0 1,0-1,-1 0,1 0,87-114,-77 91,-5 12,-8 41,-1-21,1 0,0-1,1 1,-1 0,1 0,0-1,1 1,-1 0,1-1,0 1,0-1,1 0,0 0,0 0,0 0,0 0,1-1,0 1,0-1,0 0,0 0,1-1,0 1,-1-1,1 0,0 0,1 0,-1-1,0 0,1 0,-1 0,1-1,0 0,-1 0,1 0,0-1,0 0,0 0,-1 0,1-1,0 0,0 0,-1 0,1-1,-1 0,1 0,0-1,23-14,-2-2,0 0,-1-2,-1-1,-1-1,-1-1,-1-2,-2 0,0-1,-2 0,0-2,-2 0,-2-1,-1-1,-1 0,-1 0,5-27,-10 39,3-3,-2 1,0-1,-1 0,-2-1,0 1,-1-1,-1 0,-2-21,0 41,-1 0,0 0,0 0,0 1,0-1,0 0,0 1,-1-1,0 1,1 0,-1-1,0 1,0 0,0 0,0 0,-1 0,1 0,0 1,-1-1,1 1,-1 0,0-1,1 1,-1 0,0 1,0-1,0 0,1 1,-1-1,0 1,0 0,0 0,0 0,0 1,0-1,0 1,0-1,1 1,-1 0,0 0,0 0,1 1,-1-1,1 0,-1 1,1 0,0 0,0-1,-1 2,1-1,0 0,1 0,-1 0,0 1,1-1,-1 1,1-1,0 1,0 0,0 0,-1 2,-14 30,0 2,3-1,1 2,1-1,3 2,0-1,3 1,1 0,3 0,0 0,3 1,1-1,2 3,22 264,-18-233,-10-67,-1-7</inkml:trace>
  <inkml:trace contextRef="#ctx0" brushRef="#br0" timeOffset="14237.238">6677 381,'0'-9,"0"-6,0 3,0 8,0 5</inkml:trace>
  <inkml:trace contextRef="#ctx0" brushRef="#br0" timeOffset="16247.057">7669 598,'143'-94,"-132"88,0 1,0 0,1 1,0 0,-1 1,1 0,0 1,1 0,-1 1,0 0,1 1,-1 0,0 1,0 1,1 0,-1 0,1 2,-11 0,0 0,0 1,0-1,0 1,-1-1,0 1,0 0,0 0,0 0,-1-1,0 1,0 0,0 0,-1 0,1 0,-1-1,0 1,-1 0,1-1,-1 1,0 0,0-1,0 0,-1 0,0 0,1 0,-1 0,-1 0,1-1,0 1,-1-1,0 0,-4 9,-259 362,264-371,0 0,0 0,0 1,1-1,0 1,0-1,0 1,0 0,0 0,1 0,-1 0,1 0,0 0,0 0,1 0,-1 1,1-1,0 0,0 0,1 1,-1-1,1 0,0 0,0 0,0 0,1 0,-1 0,1 0,0 0,0 0,0-1,1 1,-1-1,1 1,1 0,6 2,1-1,0-1,-1 1,2-2,-1 1,0-2,1 1,-1-2,1 1,-1-2,1 1,0-2,-1 0,1 0,-1-1,1 0,-1-1,0 0,0-1,0 0,0-1,-1 0,1-1,-1 0,-1 0,1-1,-1 0,0-1,-1 0,0-1,5-6,93-105,-91 99</inkml:trace>
  <inkml:trace contextRef="#ctx0" brushRef="#br0" timeOffset="16737.06">8321 574,'27'-29,"257"-54,-283 82,1 0,-1 1,0-1,1 1,-1-1,0 1,1 0,-1-1,1 1,-1 0,1 0,-1 0,1 0,-1 0,0 0,1 1,-1-1,1 0,-1 1,0-1,1 1,-1 0,0-1,1 1,-1 0,0 0,0 0,0 0,0 0,0 0,0 0,0 0,0 0,0 0,0 1,-1-1,1 0,0 0,-1 1,1-1,-1 1,0-1,1 0,-1 1,0-1,0 1,0-1,0 1,0-1,0 1,0-1,-1 0,1 1,0-1,-1 2,-38 74,-204 230,219-270,12-21,0 1,0 1,2 0,0 1,1 0,1 0,1 1,-3 15,10-33,-1 0,1 0,0 0,0 0,0 0,1 0,-1 0,0 0,1 0,-1 0,1 0,0 0,-1-1,1 1,0 0,0 0,0-1,0 1,1-1,-1 1,0-1,1 1,-1-1,1 0,-1 0,1 1,0-1,-1 0,1-1,0 1,0 0,0 0,0-1,0 1,-1-1,1 0,0 1,0-1,0 0,0 0,0 0,0-1,2 1,94-14,-90 12,5 0,0 0,0-1,0 0,-1-1,0 0,0-1,0-1,0 0,-1 0,0-1,0-1,-1 0,0 0,0-1,-1 0,7-10,-10 0</inkml:trace>
  <inkml:trace contextRef="#ctx0" brushRef="#br0" timeOffset="17187.01">8830 647,'178'-200,"-178"201,-1 0,0 1,1-1,-1 0,1 0,-1 0,1 0,0 0,-1 1,1-1,0 0,0 0,0 1,0-1,0 0,0 0,0 0,0 1,0-1,1 0,-1 0,1 0,-1 1,0-1,1 0,0 0,-1 0,1 0,0 0,0 0,-1 0,1 0,0 0,0-1,0 1,0 0,0 0,0-1,0 1,0-1,0 1,1-1,-1 1,0-1,0 0,0 1,1-1,-1 0,0 0,0 0,1 0,-1 0,0 0,0-1,0 1,1 0,-1 0,0-1,0 1,0-1,0 1,1-1,-1 0,0 1,0-1,0 0,-1 0,1 0,1 0,9 49,-9-46,1-1,-1 1,0 0,0 0,0-1,1 0,-1 1,1-1,-1 0,1 0,0 0,-1-1,1 1,0 0,0-1,-1 0,1 0,0 0,0 0,0 0,-1 0,1-1,0 0,0 1,-1-1,1 0,-1 0,1 0,-1-1,1 1,-1 0,0-1,1 0,-1 0,0 1,1-2,73-76,-38-6,-37 69</inkml:trace>
  <inkml:trace contextRef="#ctx0" brushRef="#br0" timeOffset="17626.994">9507 307,'-53'49,"40"-39,-1 1,1 0,1 1,0 0,1 1,0 1,1 0,1 0,0 1,1 0,-6 14,13-28,1 1,-1 0,1 0,-1 0,1-1,0 1,0 0,0 0,0 0,0 0,0 0,0-1,0 1,1 0,-1 0,1 0,0-1,-1 1,1 0,0 0,0-1,0 1,0-1,0 1,0-1,1 1,-1-1,0 0,1 0,-1 0,1 0,-1 0,1 0,0 0,-1 0,1 0,0-1,0 1,0-1,-1 1,1-1,0 0,0 0,0 1,0-1,0-1,0 1,89-17,-71 8,-1 0,1-2,-2-1,1 0,-2-1,0-1,0 0,-1-2,-1 0,-1 0,0-2,-1 1,-1-2,0 0,-2 0,0-1,-2 0,0 0,-1-1,-1 0,0-1,-2 1,-1-1,0-17,-2 33,-2 1,1 0,0-1,-1 1,0 0,0 0,-1 0,0 0,0 0,0 0,0 0,-1 0,1 1,-1 0,0-1,-1 1,1 0,-1 0,0 1,0-1,0 1,0 0,0 0,-1 0,0 0,1 1,-1 0,0 0,0 0,0 1,0-1,-1 1,1 1,0-1,0 1,-1-1,1 2,0-1,-1 0,1 1,0 0,0 0,0 1,0 0,0 0,0 0,0 0,0 1,-4 2,1 0,0 1,0 0,0 0,1 0,0 1,0 0,1 1,0 0,0 0,1 0,0 0,0 1,1 0,0 0,1 0,0 0,0 1,1-1,0 1,1 0,0 0,0-1,1 1,0 0,1 0,0 0,1-1,0 1,0-1,1 1,1-1,-1 0,1 0,1 0,0-1,0 1,0-1,1 0,0-1,1 1,3 1,8 1,1-1,0 0,1-2,0 0,0-1,0-1,1-1,0-1,0-1,0-1,0 0,0-2,1 0,5-2</inkml:trace>
  <inkml:trace contextRef="#ctx0" brushRef="#br0" timeOffset="19306.887">8830 816,'8'-4,"11"-2,15 1,13-4,20 1,11-3,4 0,1 2,-2-1,2 1,-4 2,-17 2</inkml:trace>
  <inkml:trace contextRef="#ctx0" brushRef="#br0" timeOffset="21026.839">339 2098,'318'-47,"-20"21,-2 1,188 11,543-112,-6-14,-245 81,-36 35,150-19,967-83,-384 33,-826 66,-599 27,-28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278 445,'1'90,"1"74,-7 0,-26 160,30-318,-1-5,1 0,0 1,-1-1,1 1,0-1,0 1,0-1,0 1,1 0,-1 0,0-1,1 1,-1 0,1 0,-1 0,1-1,0 1,0 0,0 0,0 0,0 0,0 0,1 0,-1-1,1 1,-1 0,1 0,0 0,-1-1,1 1,0 0,0-1,0 1,0-1,1 1,-1-1,0 0,1 1,-1-1,0 0,1 0,0 0,-1 0,1 0,0 0,-1-1,1 1,0 0,0-1,0 1,-1-1,1 0,0 0,0 0,0 0,0 0,0 0,0 0,67-38,-62 32,0 0,0 0,0 1,1 0,-1 0,1 0,1 1,-1 1,0-1,1 1,0 1,-1-1,1 2,0-1,0 1,0 0,1 1,-1 0,0 1,0 0,0 0,0 1,0 0,-1 0,1 1,-1 0,1 1,-1 0,0 0,2 2,44 50,-49-48,1 0,0 0,1 0,0-1,0 0,0 0,1-1,0 1,0-2,1 1,0-2,0 1,0-1,0 0,1-1,-1 0,1 0,0-1,0-1,0 1,0-2,0 1,0-1,5-1,9-6,-1 0,0-1,-1-1,0-1,0-2,-1 0,0-1,-1 0,-1-2,0-1,-1 0,-1-1,-1-1,0-1,-1 0,-1-1,-1 0,-1-1,0-1,6-17,-9 9,0 1,-2-1,-1-1,-2 1,0-1,-3 0,0 1,-2-1,-1 0,-2 0,-1 1,-1 0,-1 0,-2 0,-1 1,-2 0,0 1,-2 1,-1 0,-1 0,-1 2,-4-2,-1-3,-1 2,-1 0,-2 2,-1 0,-1 2,-1 1,-1 2,-1 0,0 3,-2 0,0 2,-1 1,-1 2,0 2,0 1,-1 1,0 2,-13 1,24 2,-1 2,0 1,1 1,-1 1,0 1,1 1,0 2,0 0,0 2,0 1,1 1,0 0,1 2,0 1,1 1,0 1,1 1,1 0,0 2,1 0,1 1,-4 6,-2 15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267 259,'1'-5,"-1"0,1 0,-1 0,0 0,0 0,0 0,-1 0,0 0,0 0,0 1,-1-1,1 0,-1 1,0-1,-1 1,1-1,-1 1,0 0,0 0,0 0,0 1,-1-1,1 1,-1 0,0-1,0 2,0-1,-1 0,1 1,0 0,-1 0,0 0,1 1,-1 0,0-1,0 2,0-1,0 0,0 1,0 0,0 0,0 1,0-1,1 1,-1 0,0 1,0-1,-2 2,-2 3,0 1,0 0,1 1,0 0,0 0,1 1,0 0,0 0,1 1,0-1,1 1,0 1,1-1,0 1,2-7,1 0,-1 0,1 0,0 0,0 0,1 0,-1 0,1 1,0-1,0 0,0 0,1 1,-1-1,1 0,0 0,0 0,1 0,-1 0,1 0,0 0,0-1,0 1,1-1,-1 1,1-1,-1 0,1 0,0 0,1 0,-1 0,0-1,1 0,-1 1,1-1,0-1,0 1,0 0,1 0,9-2,0 1,-1-2,1 1,-1-2,1 0,-1-1,0 0,1-1,-2 0,1-1,0-1,-1 0,0 0,-1-1,1-1,-1 0,-1 0,1-1,-2-1,1 0,-1 0,-1 0,0-1,4-8,99-95,-110 113,0 1,0-1,-1 1,1-1,0 1,0-1,0 1,0 0,-1 0,1-1,0 1,0 0,0 0,0 0,0 0,0 0,0 0,0 0,0 0,0 0,-1 1,1-1,0 0,0 1,0-1,0 0,0 1,-1-1,1 1,0-1,0 1,-1 0,1-1,0 1,-1 0,1-1,-1 1,1 0,-1 0,1 0,-1-1,0 1,1 0,-1 0,0 0,1 0,-1 0,0 0,0 0,0-1,0 1,0 0,0 0,0 0,0 0,-1 1,3 65,-3-58,0-6,-1 1,1-1,0 1,0 0,0 0,1 0,-1-1,1 1,0 0,0 0,1 0,-1 0,1 0,-1-1,1 1,0 0,1-1,-1 1,1 0,-1-1,1 0,0 1,0-1,1 0,-1 0,1 0,-1 0,1-1,0 1,0-1,0 1,1-1,-1 0,0 0,1-1,-1 1,1-1,0 0,-1 1,1-2,0 1,0 0,0-1,-1 0,1 0,2 0,2-2,-1-1,0 0,0-1,0 1,0-1,-1-1,0 1,0-1,0 0,0-1,-1 1,1-1,-2 0,1 0,-1-1,0 1,0-1,0 0,-1 0,2-6,50-71,-52 84,-1 1,1-1,-1 0,0 1,1-1,-1 1,0 0,1 0,-1 0,0 0,0 0,0 0,0 1,0-1,0 1,0-1,-1 1,1 0,0 0,-1 0,1 0,-1 0,0 0,0 0,0 0,0 0,0 1,0-1,0 0,-1 1,0-1,1 0,-1 1,0-1,0 2,5 8,-4-9,-1 0,1 0,0 0,0 0,0-1,0 1,1 0,-1-1,1 0,0 1,-1-1,1 0,0 1,0-1,1 0,-1-1,0 1,1 0,-1-1,1 1,-1-1,1 0,0 1,-1-1,1-1,0 1,0 0,0-1,0 1,0-1,0 0,0 0,-1 0,1 0,0-1,0 1,0-1,0 0,0 0,-1 0,1 0,0 0,-1-1,1 1,-1-1,1 1,-1-1,0 0,0 0,0 0,1-1,111-192,-55 136,-57 58,-1 0,1 0,-1 1,1-1,0 1,-1-1,1 1,0 0,0 0,-1-1,1 1,0 0,0 0,-1 1,1-1,0 0,-1 1,1-1,0 1,-1-1,1 1,-1 0,1 0,0-1,-1 1,0 0,1 0,-1 1,0-1,1 0,-1 0,0 1,0-1,0 1,0-1,0 0,-1 1,1 0,0-1,-1 1,1 0,-1-1,1 1,-1 0,0 1,9 32,-2 1,-2 0,-1 1,-2-1,-1 1,-2-1,-2 1,-1-1,-2 0,-6 19,1 19,6-24,-3 1,-2-2,-2 1,-2-1,-2-1,-2-1,-12 20,29-65,1 0,0 0,-1 0,0 0,1 0,-1 0,0-1,0 1,0 0,0 0,0-1,0 1,-1-1,1 1,-1-1,1 0,-1 1,1-1,-1 0,0 0,1 0,-1 0,0-1,0 1,0 0,1-1,-1 1,0-1,0 1,0-1,0 0,0 0,0 0,0 0,0 0,0-1,0 1,0-1,0 1,0-1,0 1,1-1,-1 0,0 0,0 0,1 0,-1 0,1-1,-1 1,1 0,-1-1,1 1,0-1,0 1,-1-1,1 0,0 1,1-1,-1 0,0 0,0 0,1 0,-1 1,1-1,0-1,0-22,1 1,1-1,1 1,2 0,0 0,1 0,2 1,0 0,2 0,0 1,2 0,0 1,1 0,1 1,1 1,1 0,2 0,-2 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16 740,'-13'137,"12"-135,1 0,-1 0,1 1,0-1,0 0,0 0,0 1,0-1,0 0,0 0,1 1,-1-1,1 0,-1 0,1 0,0 0,0 0,0 0,0 0,0 0,1 0,-1 0,1 0,-1-1,1 1,-1-1,1 1,0-1,0 0,0 1,0-1,0 0,0 0,0 0,0-1,0 1,0 0,1-1,-1 0,0 1,0-1,1 0,-1 0,0 0,0 0,1-1,-1 1,1-1,2-7,-1-1,0 0,-1 0,1-1,-2 1,1-1,-2 1,1-1,-1 0,-1 0,1 1,-2-1,1 0,-1 0,-1 1,0-2,1 4,-47-146,91 154,-35 2,0-1,1 0,-1 0,1 0,-1-1,1-1,-1 1,1-2,0 1,-1-1,1 0,-1-1,1 0,-1 0,0-1,0 0,0 0,0-1,-1 0,1 0,-1-1,0 0,0 0,0-1,-1 0,0 0,0 0,-1-1,0 0,0 0,0 0,-1-1,2-3,41-295,-5 108,-42 197,1 0,-1 1,1-1,-1 0,1 0,0 0,0 0,-1 1,1-1,0 0,0 0,0 1,0-1,0 1,-1-1,1 1,0-1,0 1,0 0,1-1,-1 1,0 0,0 0,0 0,0 0,0 0,0 0,0 0,0 0,0 0,0 0,0 1,0-1,0 0,0 1,0-1,0 1,0-1,0 1,0 0,0-1,0 1,-1 0,1-1,0 1,0 0,-1 0,1 0,-1 0,1 0,-1 0,1 0,0 0,29 54,2 32,-4 1,-4 2,-4 1,-3 0,-5 1,-4 0,-3 87,-5-121,-3 1,-2-1,-2 0,-3 0,-3-1,-2 0,-11 22,24-71,-1-1,0 1,-1-1,0 0,0 0,-1 0,0 0,0-1,0 0,-1 0,0 0,0 0,0-1,-1 0,1-1,-1 0,-7 3,11-9,0 0,-1 0,1 0,0-1,1 0,-1 0,0 1,1-1,-1-1,1 1,0 0,0-1,1 1,-1-1,1 1,-1-1,1 0,0 0,0 1,1-1,-1 0,1 0,0 0,0 0,0 0,1 0,-1 0,1 1,0-1,0 0,0 0,1 1,-1-1,3-2,10-52,4 1,1 1,3 0,3 2,2 1,8-10,54-73,-73 115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291 170,'-19'532,"12"-319,7-186</inkml:trace>
  <inkml:trace contextRef="#ctx0" brushRef="#br0" timeOffset="469.978">0 316,'1'-11,"0"1,1-1,0 1,0-1,1 1,1 0,0 0,0 0,1 1,0-1,0 1,1 0,1 1,-1 0,1 0,1 0,-1 1,1 0,1 0,-1 1,1 0,8-4,12-6,0 1,1 1,1 2,0 1,1 1,25-4,-41 10,0-1,0 2,0 0,0 1,1 1,-1 0,1 1,-1 1,0 1,1 0,-1 1,0 1,0 0,0 1,10 6,-24-9,1 0,0 0,-1 0,0 1,1-1,-1 1,0 0,-1-1,1 1,0 0,-1 0,1 0,-1 1,0-1,0 0,-1 0,1 1,0-1,-1 0,0 1,0-1,0 0,0 1,-1-1,1 1,-1-1,0 0,0 0,0 0,0 1,0-1,-1 0,0 0,1-1,-1 1,-2 2,-80 98,-269 104,351-206,0 1,0-1,0 0,0 1,0 0,0-1,0 1,0 0,1 0,-1 0,1 0,-1 0,1 0,0 0,0 1,0-1,0 0,0 1,0-1,1 1,-1-1,1 0,0 1,-1 0,1-1,0 1,1-1,-1 1,0-1,1 1,-1-1,1 0,0 1,0-1,0 0,0 1,0-1,1 0,-1 0,1 0,-1 0,1 0,0 0,-1 0,1-1,0 1,0-1,0 1,1-1,-1 0,0 0,1 0,124 97,-91-74,-1 2,-1 1,-1 2,-2 2,-1 0,11 17,4-19,-33-34</inkml:trace>
  <inkml:trace contextRef="#ctx0" brushRef="#br0" timeOffset="1950.282">871 751,'6'2,"0"0,0 0,0-1,0 0,1 0,-1 0,0-1,0 0,0 0,1-1,-1 0,0 0,0 0,0-1,0 1,0-2,0 1,-1 0,1-1,-1 0,5-3,-5 2,1 1,0 0,-1-1,1 0,-1 0,0-1,-1 0,1 0,-1 0,0 0,0 0,-1-1,1 0,-1 1,0-1,-1-1,1 1,-1 0,-1-1,1 1,-1-1,0 1,-1-1,1 1,-1-1,-1 0,1 1,-1-1,0 1,-1-1,1 1,-1-1,-2-3,-1 8,0 0,0 0,0 0,0 1,0 0,0 0,-1 0,1 1,0-1,-1 1,1 1,0-1,0 1,-1 0,1 0,0 0,0 1,0 0,0 0,0 0,1 0,-1 1,0 0,1 0,0 0,0 1,0-1,0 1,1 0,-1 0,1 0,0 0,0 1,0-1,1 1,-2 3,0-3,1 0,-1 0,1 0,0 1,0-1,0 1,1 0,0 0,0 0,1 0,-1 0,1 0,1 0,-1 0,1 1,0-1,0 0,1 0,0 1,0-1,1 0,-1 0,1 0,0 0,1-1,0 1,0 0,0-1,0 0,1 0,0 0,0 0,0-1,0 1,1-1,0 0,0 0,0-1,0 0,1 1,0-2,-1 1,3 0,17 2,1-1,-1-1,1-2,-1 0,1-2,-1-1,1-1,-1-1,0-1,0-1,-1-1,1-1,-2-2,1 0,-1-2,-1 0,18-13,116-70,-156 95,-1 0,1 0,-1 0,1 0,-1 0,1 0,-1 0,1-1,-1 1,1 0,-1 0,1 0,0-1,-1 1,1 0,-1 0,1-1,0 1,-1 0,1-1,0 1,-1 0,1-1,0 1,-1-1,1 1,0 0,0-1,0 1,-1-1,1 1,0-1,0 1,0-1,0 1,0-1,0 1,0-1,0 1,0-1,0 1,0-1,0 1,0-1,0 1,1-1,-1 1,0-1,0 1,1 0,-1-1,0 0,-49 5,45-4,1 0,-1 0,1 0,-1 0,1 1,-1-1,1 1,0 0,-1 0,1 0,0 1,0-1,-1 1,1-1,0 1,1 0,-1 0,0 1,0-1,1 0,0 1,-1 0,1-1,0 1,0 0,1 0,-1 0,0 1,1-1,0 0,0 0,0 1,0-1,1 1,-1-1,1 1,0-1,0 1,0-1,0 1,0-1,1 1,0-1,0 0,0 1,0-1,0 0,1 0,1 3,2-1,0 0,0 0,1 0,0-1,0 0,0 0,0 0,1-1,0 0,-1 0,1-1,0 1,0-2,1 1,-1-1,0 0,0 0,1-1,-1 0,0 0,1-1,6-1,156-51,-147 41,0 0,-1-2,-1 0,0-2,-1 0,0-1,-1-1,-2-1,0-1,0 0,-2-1,-1-1,0 0,-2-1,-1 0,0-1,-2 0,6-24,-9 28,-1 0,-1 0,0-1,-2 1,-1-1,0 0,-1 0,-1 1,-2-1,-3-16,6 38,0 0,-1 0,1 0,0 0,-1 0,1 0,-1 1,0-1,1-1,-1 1,0 0,0 0,0 0,1 0,-1 0,0-1,0 1,0 0,0-1,0 1,0-1,0 1,-1-1,1 0,0 1,0-1,0 0,0 0,-1 0,1 1,0-1,0-1,0 1,0 0,-1 0,1 0,0-1,0 1,0 0,0-1,0 1,0-1,0 1,0-1,0 0,0 1,0-1,0 0,0 0,0 0,0 0,1 0,-1 0,0 0,1 0,-1 0,1 0,-1 0,1 0,0 0,-1 0,1 0,0-1,0 1,-11 44,2 1,1 1,3-1,2 1,2 0,3 40,-12 170,-10-140,32-113,-4-14</inkml:trace>
  <inkml:trace contextRef="#ctx0" brushRef="#br0" timeOffset="2270.27">2322 388,'-224'185,"223"-180,0 1,1-1,-1 0,1 0,0 1,0-1,0 0,1 1,0-1,0 0,0 0,1 0,0 0,0 0,0 0,1 0,-1 0,1-1,0 0,0 1,1-1,-1 0,1 0,0-1,0 1,0-1,0 0,1 0,0 0,-1-1,1 0,0 0,0 0,0 0,0-1,2 1,29 22,-9-9,-17-14</inkml:trace>
  <inkml:trace contextRef="#ctx0" brushRef="#br0" timeOffset="2620.245">2540 557,'-36'56,"33"-53,-1 1,2 0,-1 0,0 0,1 1,-1-1,1 1,1-1,-1 1,0 0,1-1,0 1,0 0,1 0,-1 0,1 0,0 0,1 0,-1 0,1-1,0 1,0 0,0 0,1 0,-1-1,1 1,0-1,1 1,-1-1,1 0,0 0,0 0,0 0,0-1,1 1,0-1,-1 0,1 0,0 0,1 0,-1-1,0 0,1 0,-1 0,1 0,0-1,3 1,-2-2,1-1,-1 0,1-1,-1 1,0-1,0-1,0 1,0-1,0 0,0 0,-1-1,1 1,-1-1,0 0,0-1,-1 1,1-1,-1 0,0 0,0-1,-1 1,1-1,-1 0,-1 0,1-1,39-161,-41 166,0-1,-1 0,0 0,0 0,0 1,0-1,0 0,0 0,-1 0,1 1,-1-1,0 0,0 1,0-1,0 0,0 1,-1-1,1 1,-1 0,1-1,-1 1,0 0,0 0,0 0,0 0,0 1,-1-1,1 1,-1-1,1 1,-1 0,1-1,-1 1,0 1,1-1,-1 0,-16-1</inkml:trace>
  <inkml:trace contextRef="#ctx0" brushRef="#br0" timeOffset="3070.216">2806 776,'2'-11,"0"1,1 0,0-1,1 1,0 1,1-1,0 1,0-1,1 1,0 1,1-1,0 1,25-40,-28 41,-1-1,1 0,0 0,1 0,0 1,0-1,0 1,1 1,0-1,1 1,-1 0,1 0,0 1,2-1,-7 8,0 0,0-1,0 1,0 0,-1 0,1 0,0 1,-1-1,1 0,-1 0,0 1,0-1,0 1,0-1,0 1,-1 0,1-1,-1 1,0 0,1-1,-1 1,0 0,-1-1,1 1,0 0,-1-1,1 1,-1 0,1 1,-1-1,0 1,0-1,1 1,-1-1,1 0,0 1,0-1,0 1,0-1,1 1,-1-1,1 0,0 1,0-1,0 0,1 0,-1 0,1 0,0 0,-1 0,1 0,1 0,-1-1,0 1,1-1,-1 1,1-1,0 0,-1 0,1 0,0-1,0 1,1-1,-1 1,0-1,0 0,1 0,-1-1,0 1,1-1,-1 1,1-1,-1 0,1 0,-1-1,0 1,1-1,-1 0,0 0,1 0,1-1,5-4,0-1,0-1,-1 0,0 0,-1-1,1 0,-2-1,1 0,-1 0,-1 0,0-1,0 0,-1 0,-1 0,0-1,0 0,-1 0,-1 0,0 0,0 0,-1-12,1 3</inkml:trace>
  <inkml:trace contextRef="#ctx0" brushRef="#br0" timeOffset="3720.174">3483 510,'0'4,"0"5,-4 6,-1 4,0 3,1 1,1 2,1 1,5-1,2 0,0-8,-1-8</inkml:trace>
  <inkml:trace contextRef="#ctx0" brushRef="#br0" timeOffset="3980.174">3580 170,'-4'-8,"-1"1,-1 3</inkml:trace>
  <inkml:trace contextRef="#ctx0" brushRef="#br0" timeOffset="4290.138">3701 630,'1'0,"-1"0,1 0,-1-1,1 1,-1 0,1 0,-1-1,1 1,-1 0,1-1,-1 1,1-1,-1 1,0-1,1 1,-1-1,0 1,1-1,-1 1,0-1,0 1,0-1,1 1,-1-1,0 0,0 1,0-1,0 1,0-1,0 0,0 1,0-1,0 1,0-1,0 0,-1 1,1-1,0 1,0-1,-1 1,1-1,0 1,-1-1,1 1,0-1,-1 1,1-1,-1 1,1 0,0-1,-1 1,1 0,-1-1,1 1,-1 0,0-1,1 1,-1 0,1 0,-1 0,1 0,-1 0,0-1,1 1,-1 0,1 0,-1 1,0-1,1 0,-1 0,11-16,0 0,1 1,1 1,0 0,1 1,0 0,1 0,1 2,0 0,2 0,-15 10,1 1,-1-1,1 1,-1 0,1 0,-1 0,1 0,-1 0,1 1,-1-1,1 1,-1-1,0 1,1 0,-1 0,0 0,1 0,-1 1,0-1,0 1,0-1,0 1,0 0,-1-1,1 1,0 0,-1 0,1 0,-1 1,0-1,0 0,0 0,0 1,0-1,0 1,-1-1,1 0,-1 1,1-1,-1 2,0-2,0 0,0 0,0 0,0 0,0 0,1 1,-1-1,1 0,-1 0,1 0,0 0,0 0,0 0,0 0,0-1,1 1,-1 0,0-1,1 1,-1 0,1-1,0 0,-1 1,1-1,0 0,0 0,0 0,0 0,0 0,0-1,0 1,0 0,0-1,0 0,0 1,1-1,-1 0,0 0,0 0,0-1,0 1,1 0,-1-1,0 1,0-1,0 0,0 0,0 0,0 0,0 0,-1 0,1 0,0-1,-1 1,1 0,-1-1,1 0,0 0,89-124,-72 109</inkml:trace>
  <inkml:trace contextRef="#ctx0" brushRef="#br0" timeOffset="11030.199">4499 461,'-1'-3,"0"0,-1 1,0-1,1 0,-1 1,0-1,0 1,-1 0,1 0,0 0,-1 0,1 0,-1 0,0 0,1 1,-1-1,0 1,0 0,0 0,0 0,0 0,0 1,0-1,0 1,-1 0,1 0,0 0,0 0,0 0,0 1,0 0,-1-1,1 1,-2 1,1-1,0-1,0 1,-1 0,1 0,0 0,1 0,-1 1,0-1,0 1,1 0,-1 1,1-1,-1 0,1 1,0 0,0 0,0 0,0 0,1 0,-1 1,1-1,0 1,0-1,0 1,1 0,-1 0,1 0,0 0,0 0,0 0,1 0,-1 0,1 0,0 0,0 1,0-1,1 0,-1 0,1 0,0 0,1 0,-1 0,0 0,1 0,0-1,0 1,0-1,1 1,-1-1,1 0,0 1,-1-1,2-1,-1 1,4-1,1-1,0-1,-1 1,1-1,0 0,-1-1,1 0,0 0,-1-1,1 0,-1 0,0-1,0 0,0 0,0 0,0-1,0 0,-1 0,0-1,0 0,0 0,-1-1,0 1,0-1,0 0,0 0,-1-1,0 0,-1 1,1-1,-1-2,21-20,-20 23,-4 5,0-1,0 1,0-1,1 1,-1 0,0-1,1 1,-1 0,0-1,1 1,0 0,-1-1,1 1,0 0,-1 0,1 0,0 0,0-1,0 1,0 0,0 1,0-1,0 0,1 0,-1 0,0 1,0-1,1 1,-1-1,0 1,1-1,-1 1,1 0,-1-1,0 1,1 0,-1 0,1 0,-1 0,0 0,1 1,-1-1,1 0,-1 1,0-1,1 1,-1-1,0 1,0 0,1-1,-1 1,0 0,0 0,0 0,0 0,0 0,0 0,0 0,0 0,-1 0,1 1,0-1,-1 0,1 1,-1-1,1 1,11 49,-2 0,-3 1,-2 0,-2 0,-3 0,-1 0,-7 32,-5-15,-4-2,-2 0,-3-1,-3 0,-3-3,-2 0,-3-2,-30 39,63-101,0 1,0-1,0 0,0 0,0 0,0 0,-1 1,1-1,0 0,-1 0,1 0,0 1,-1-1,1 0,-1 1,0-1,1 0,-1 1,1-1,-1 1,0-1,1 1,-1-1,0 1,0-1,1 1,-1 0,0-1,0 1,0 0,0 0,1 0,-1-1,0 1,0 0,0 0,0 0,0 0,1 1,-1-1,0 0,0 0,0 0,0 1,1-1,-1 0,0 1,0-1,1 1,-1-1,0 1,1-1,-1 1,0-1,1 1,-1 0,1-1,-1 1,1 0,-1 0,1-1,0 1,-1 0,1 0,-2-74,4 51,1 0,1 1,1-1,1 1,1 0,0 0,2 1,0 0,1 1,2 0,-1 0,2 1,1 1,0 0,1 1,0 1,2 0,0 1,0 1,1 0,1 1,0 2,1 0,0 0,14-3,77-15,-82 21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3:06.9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0 158,'53'70,"-34"-39,1 0,2-2,1 0,1-2,1 0,1-2,2-1,2 1,33 17,2-2,2-3,1-3,2-3,0-3,2-3,1-3,1-3,28 1,93 14,1-8,1-8,161-8,754-26,-1103 15,1338-32,-1338 33,81-1,1 4,-1 4,0 4,0 4,-2 3,39 16,-102-24,-1 1,0 2,0 0,-1 1,-1 1,-1 1,0 1,-1 1,0 2,-18-19,1 1,-1-1,0 0,1 0,-1 0,1-1,-1 1,1-1,-1 1,1-1,-1 0,1 0,-1 0,1 0,-1 0,1-1,-1 1,1-1,-1 1,1-1,-1 0,0 0,1 0,-1-1,0 1,0 0,0-1,0 1,0-1,0 0,0 0,-1 0,1 0,0 0,-1 0,0 0,0 0,1-1,-1 1,0 0,-1-1,1 1,0-1,-1 1,1-1,-1 1,0-1,0 1,0-1,0-1,15-25,0 10,0 2,2 0,0 1,1 0,1 2,0 0,1 1,0 1,1 1,1 1,-1 0,9 0,11-9,59-18,2 4,1 5,1 5,1 4,1 4,0 6,1 4,37 5,135 6,-1 12,244 49,-366-48,2-7,-1-7,1-7,57-11,-122 6,0-5,-1-3,-1-4,-1-5,-1-3,-1-4,-1-4,-2-4,62-39,-133 71,0 0,0-2,-1 1,-1-1,1-1,-1 0,-1-1,0-1,-1 1,0-1,-1-1,0 0,-1 0,0-1,-1 0,-1 0,0-1,-1 0,0 0,-2 0,0 0,0-1,-1 1,-1-1,-1 0,0 1,-1-1,-1 0,0-1,-10-13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1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688 315,'-51'146,"-100"126,55-116,94-153,0 1,0 1,0-1,1 0,-1 0,1 1,0-1,1 1,-1-1,1 0,-1 1,1 0,1-1,-1 1,1-1,-1 0,1 1,1-1,-1 0,1 1,-1-1,1 0,0 0,1 0,-1 0,1-1,-1 1,1-1,0 1,1-1,-1 0,0 0,1 0,0-1,-1 1,1-1,0 0,1 0,-1-1,0 1,0-1,1 0,-1 0,0 0,1 0,-1-1,1 0,-1 0,1 0,-1 0,2-1,553-27,-512 28,-27 0</inkml:trace>
  <inkml:trace contextRef="#ctx0" brushRef="#br0" timeOffset="999.97">1389 387,'10'-6,"0"0,0 1,1 0,0 0,0 1,0 0,0 1,1 1,-1 0,1 0,0 1,-1 0,6 1,-8 0,10-2,-2-1,0 1,0 0,0 2,0 0,0 0,0 2,0 0,-1 1,1 1,-1 0,1 1,-1 1,7 4,-22-9,1 0,0 1,-1-1,0 1,1 0,-1-1,0 1,0 0,0-1,0 1,0 0,-1 0,1 0,0 0,-1 0,1 0,-1 0,0 0,0 0,0 0,0 0,0 1,0-1,0 0,-1 0,1 0,-1 0,0 0,1 0,-1-1,0 1,0 0,0 0,0 0,-1-1,1 1,0-1,-1 1,0 0,-68 70,59-62,-318 308,325-315,1 0,-1 0,1 1,0-1,0 1,0-1,1 1,-1 0,1 0,0 0,0 1,0-1,1 0,0 1,0-1,0 1,0 0,0-1,1 1,0-1,0 1,0 0,1-1,0 1,0-1,0 1,0-1,0 1,1-1,0 0,0 1,0-1,1 0,-1-1,1 1,0 0,0-1,0 1,0-1,1 0,0 0,-1 0,1-1,0 1,0-1,2 1,6 3,-1 1,1-2,1 1,-1-2,0 0,1 0,0-1,0-1,0 0,0-1,1 0,-1-1,0 0,0-1,0-1,0 0,0-1,0 0,0-1,-1-1,0 1,1-2,-2 0,1 0,-1-2,0 1,5-6,-4 2,0 2</inkml:trace>
  <inkml:trace contextRef="#ctx0" brushRef="#br0" timeOffset="1654.367">2356 363,'-1'-3,"-1"0,1 1,-1-1,0 1,0 0,0-1,0 1,0 0,-1 0,1 0,-1 1,1-1,-1 1,0-1,1 1,-1 0,0 0,0 0,0 0,0 1,0-1,0 1,0-1,0 1,0 0,0 0,0 1,0-1,0 1,0-1,0 1,0 0,0 0,0 0,1 1,-1-1,0 1,1-1,-1 1,1 0,-1 0,-2 0,-1 0,1 0,0 0,0 1,0-1,0 1,0 0,0 1,1-1,-1 1,1 0,0 0,0 1,1-1,-1 1,1 0,0-1,0 2,1-1,0 0,-1 0,2 1,-1-1,1 1,-1-1,2 1,-1 0,1 0,-1-1,2 1,-1 0,1 0,-1-1,2 1,-1 0,0-1,1 1,0-1,1 0,-1 0,1 0,0 0,0 0,1 0,-1-1,1 1,1 0,54 38,-46-37,-1 0,0 1,0 1,-1 0,0 0,-1 1,0 1,0 0,-1 0,0 1,0 0,-2 0,1 1,-1 0,-1 0,0 1,-1 0,-1 0,0 0,0 1,0 9,-7-11,-1 0,-1 0,0 0,-1 0,0-1,0 0,-2 0,1-1,-1 0,-1 0,1-1,-2 0,1-1,-1 0,-1 0,1-1,-1 0,0-1,-1 0,0-1,0 0,0-1,0-1,-1 0,1 0,-1-1,0-1,1 0,-2-1,11 2,0-1,0 0,0 0,0 0,-1 0,1-1,0 0,-1 1,1-1,0 0,-1-1,1 1,0 0,0-1,-1 0,1 0,0 0,0 0,0 0,0-1,0 1,0-1,0 0,1 0,-1 0,1 0,-1 0,1-1,0 1,0-1,0 0,0 1,0-1,0 0,1 0,0 0,-1 0,1 0,0-1,1 1,-1-2,2-22,4 2</inkml:trace>
  <inkml:trace contextRef="#ctx0" brushRef="#br0" timeOffset="2154.304">2333 339,'-16'10,"53"1,305 1,-319-6</inkml:trace>
  <inkml:trace contextRef="#ctx0" brushRef="#br0" timeOffset="4691.163">2985 1,'26'483,"-71"101,35-419,6-162,0 1,0-1,0 0,-1 0,1 0,-1 0,0-1,0 0,0 0,0 0,0-1,0 1,0-1,0 0,0-1,-1 1,1-1,0 0,-1-1,1 1,0-1,0 0,-1 0,-1-2,-16 2,-450 2,-6 21,105-4,-223 2,557-18,-457 58,228 0,266-59,0-1,1 1,-1-1,0 0,1 0,-1 0,0 0,0 0,1-1,-1 1,0-1,1 0,-1 1,1-1,-1-1,1 1,-1 0,1 0,0-1,0 0,0 1,-1-1,1 0,1 0,-1 0,0 0,0 0,1 0,0-1,-1 1,1-1,0 1,0-1,0 1,0-1,1 1,-1-1,1 0,-1 0,1 1,0-1,0 0,0 1,1-1,-1 0,1 1,-1-1,1 0,0 1,1-3,49-525,-49-30,-2 554,1-1,-1 1,1-1,0 1,1-1,-1 1,1 0,1 0,-1 0,1 0,0 0,0 0,1 1,-1-1,1 1,1 0,-1 0,1 1,-1-1,1 1,1 0,-1 0,1 1,-1 0,1 0,0 0,0 0,0 1,0 0,1 0,-1 1,1 0,-1 0,1 0,-1 1,1 0,-1 0,1 1,-1 0,1 0,-1 0,2 1,85 11,2-4,0-4,-1-5,1-3,23-8,159-2,916-61,-806 51,-246 48,-19 0,-94-16,-23-4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3:26.6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90 548,'-7'5,"0"1,0 0,1 0,-1 0,1 1,1 0,-1 0,1 0,1 1,-1 0,1-1,0 2,1-1,0 0,1 1,-1-1,2 1,-1 0,1 0,0 0,1 0,0-1,1 1,-1 0,2 0,-1 0,1 0,1-1,-1 1,2-1,-1 0,2 2,-3-7,1 0,-1 0,1 0,-1-1,1 0,0 1,0-1,0 0,1 0,-1 0,0-1,1 1,-1-1,1 0,-1 0,1 0,0-1,-1 1,1-1,0 0,-1 0,1 0,0 0,-1 0,1-1,0 0,-1 0,1 0,-1 0,1-1,-1 1,1-1,-1 0,0 0,3-2,100-92,-78 64,-2 0,-1-2,-2-1,-1-1,-2-1,-1-1,-2 0,-2-1,-2-1,-1 0,-2-1,-2 0,-1-1,-3 0,0-22,-4 62,1 0,0 0,-1 0,0-1,0 1,0 0,0-1,0 1,0 0,0 0,-1-1,1 1,-1 0,1 0,-1 0,0 0,0-1,0 1,0 1,-1-1,1 0,0 0,-1 0,1 1,-1-1,0 0,1 1,-1 0,0-1,0 1,0 0,0 0,0 0,0 0,0 0,-1 1,1-1,0 1,0-1,-1 1,1 0,0 0,0 0,-1 0,1 0,0 0,0 1,-1-1,1 1,0 0,0-1,0 1,0 0,0 0,0 1,0-1,-1 1,-12 10,1 2,1-1,0 2,1-1,0 2,1 0,1 0,1 1,0 0,1 0,1 1,0 0,2 1,0-1,1 1,1 0,0 0,1 15,2-21,0 0,0 0,1 0,1 0,0 0,1 0,0 0,1 0,0-1,1 0,1 0,0 0,0-1,1 0,0 0,1 0,1-1,0 0,0-1,0 0,1-1,1 1,-1-2,1 0,1 0,-1-1,1 0,0-1,1 0,-1-1,1-1,0 0,0-1,0 0,0 0,0-2,0 0,12-1,-14-1,1-1,-1 0,0 0,0-1,0 0,-1-1,1-1,-1 0,0 0,-1 0,1-2,-2 1,1-1,-1 0,0-1,0 0,-1 0,0 0,-1-1,0 0,-1-1,0 1,0-1,-1 0,-1 0,0 0,0-1,-1 1,-1-1,0 1,0-1,-1 0,-1 9,1 1,-1 0,0-1,0 1,0 0,-1 0,1 0,0 0,-1 0,1 0,-1 0,0 0,0 1,0-1,0 0,0 1,0 0,0-1,0 1,0 0,-1 0,1 0,0 1,-1-1,1 0,-1 1,1 0,-1-1,1 1,-1 0,1 0,-1 1,1-1,0 0,-1 1,1 0,-1-1,1 1,0 0,-1 0,1 0,0 1,0-1,0 0,0 1,0-1,0 1,0 0,1 0,-1 0,1 0,-1 0,1 0,0 0,-1 0,1 0,0 1,0 0,-3 4,0-1,0 2,0-1,1 0,0 1,1-1,0 1,0 0,0 0,1-1,0 1,1 0,0 0,0 0,1 0,0 0,0 0,1 0,0 0,0 0,0-1,1 1,1-1,-1 0,1 0,0 0,1-1,0 1,0-1,0 0,1 0,-1-1,2 1,-1-1,0-1,1 1,0-1,0 0,0-1,1 0,-1 0,1 0,-1-1,1 0,0-1,0 0,0 0,0-1,0 1,0-2,0 1,0-1,0 0,0-1,5-2,8-6,-1-2,-1 0,0-1,0-1,-1-1,-1 0,-1-2,0 0,3-5,136-112,-102 123,-79 24,14-9,-1 0,1 1,0 0,0 1,0 1,1-1,0 2,0 0,1 0,0 1,0 1,8-8,-1 1,0 0,1 0,0 0,0 0,0 0,0 1,0-1,0 1,1-1,0 1,0 0,0-1,0 1,0 0,1 0,0 0,-1 0,2-1,-1 1,0 0,1 0,-1 0,1-1,0 1,1 0,-1-1,1 1,-1-1,1 1,0-1,0 0,0 0,1 0,-1 0,1 0,0 0,0-1,0 1,4 3,0 0,0 0,1-1,0 0,0 0,0-1,1 0,-1-1,1 0,0 0,0-1,0 0,0 0,1-1,-1 0,0-1,0 0,1-1,-1 0,0 0,0-1,0 0,0 0,0-1,0 0,1-2,8-2,-1-1,0-1,0-1,-1-1,0 0,-1 0,0-2,-1 0,-1-1,0 0,-1-1,4-6,21-61,-59 118,21-30,0 1,1-1,-1 0,1 0,1 0,-1 0,1 0,0 0,0 0,1 0,0 0,0 0,0-1,1 1,0-1,0 1,0-1,1 0,-1 0,1-1,0 1,1-1,-1 0,1 0,0 0,0-1,0 1,0-1,1-1,-1 1,1-1,0 0,-1 0,1 0,0-1,0 0,0 0,1 0,-1-1,0 0,0-1,0 1,0-1,16-8,0-2,-1 0,0-1,-1-1,-1-1,0-1,-1-1,0 0,-1-1,7-12,47-40,-30 35,-30 26,-28 23,2-2,5-8,0 1,0 1,1 0,0 0,0 1,1 0,0 0,1 1,0 0,0 1,1-1,0 1,0 0,1 1,1-1,0 1,0 0,1 0,0 1,1-1,0 0,1 1,1-1,0 1,0 1,1-9,0 0,1 0,-1 0,1-1,0 1,0 0,0-1,1 1,-1-1,1 0,0 0,0 0,0 0,0 0,1-1,-1 1,0-1,1 0,0 0,0 0,-1-1,1 1,0-1,0 0,0 0,1-1,-1 1,0-1,0 1,0-1,0-1,4 0,3 1,0-2,0 0,0 0,0-1,0 0,-1-1,0 0,1-1,-1 0,-1 0,9-7,8-9,-1-2,-1 0,-2-1,0-2,-1 0,-2-1,-1-1,-1-1,-1 0,-2-1,-1-1,-1 0,-2-1,-1 0,-1 0,-2-1,-1 0,-2 0,-1-2,-1 32,0 1,-1-1,1 1,0-1,-1 0,0 0,1 1,-1-1,0 0,0 1,-1-1,1 0,0 0,-1 1,0-1,0 1,0-1,0 1,0-1,0 1,0-1,-1 1,1 0,-1 0,0-1,0 1,0 1,0-1,0 0,0 0,0 1,0-1,-1 1,1 0,-1 0,1 0,-1 0,1 0,-1 0,0 0,1 1,-1 0,0-1,0 1,1 0,-1 0,0 1,1-1,-1 1,0-1,1 1,-1 0,-1 0,-12 8,2 0,-1 1,1 0,1 1,0 0,0 1,1 1,1 0,0 1,0 0,2 0,0 1,1 0,0 1,1 0,1 0,0 1,1-1,1 1,1 0,0 1,1-1,1 0,1 1,1 8,1-12,1 0,1 0,1-1,-1 1,2-1,0 0,1 0,0-1,1 0,0 0,0-1,2 0,-1 0,2-1,-1-1,1 1,0-2,1 0,0 0,1-1,-1 0,1-1,1-1,-1 0,1-1,-1 0,1-1,1 0,-1-2,0 1,0-2,1 0,-1 0,0-2,0 0,0 0,4-2,-2 1,0-1,-1-1,1 0,-1-1,0 0,0-1,0-1,-1-1,-1 0,1 0,-1-2,-1 1,0-2,-1 1,0-2,0 0,-2 0,0 0,0-1,-1-1,-1 1,0-1,2-8,-8 21,0-1,0 1,0 0,0-1,0 1,0-1,-1 1,1-1,-1 1,0-1,1 1,-1-1,-1 0,1 1,0-1,-1 1,1-1,-1 1,1-1,-1 1,0 0,0-1,-1 1,1 0,0-1,-1 1,1 0,-1 0,0 0,1 1,-1-1,0 0,0 1,0-1,0 1,-1-1,1 1,0 0,-1 0,1 0,0 0,-1 1,1-1,-1 1,0-1,1 1,-1 0,1 0,-1 0,1 0,-1 1,1-1,-1 1,1-1,-3 2,-5 1,1 1,-1 0,1 1,0 0,0 0,1 1,-1 0,1 1,0 0,1 0,0 0,0 1,1 0,-1 1,2-1,-1 1,2 0,-1 1,1-1,0 1,1 0,0 0,1 0,0 0,0 0,1 1,0-1,1 0,1 1,-1-1,2 0,-1 1,1-1,1 0,0 0,0 0,1-1,0 1,1-1,4 7,101 79,-106-93,-1 1,1-1,-1 0,1-1,-1 1,1-1,0 1,0-1,0 0,0-1,0 1,0-1,0 1,0-1,0-1,0 1,0 0,0-1,0 0,0 0,0 0,0 0,-1-1,1 0,0 1,-1-1,1-1,-1 1,0 0,0-1,0 1,0-1,0 0,0-1,-1 1,-1-1,0 0,1 0,-1 0,0 0,-1 0,1-1,-1 1,0 0,0 0,0 0,0 0,-1-1,0 1,0 0,0 0,0 0,-1 0,-1-3,-6-19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3:26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6,'-8'-4,"-3"3,0 1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3:23.3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22 167,'-8'70,"5"-63,0 0,1 0,1 0,-1 0,1 0,0 0,1 1,0-1,0 0,0 1,1-1,0 0,0 0,1 0,0 0,0 0,1 0,0 0,0-1,1 1,-1-1,1 0,1 0,-1 0,1-1,1 1,-3-4,-1-1,1 1,0-1,0 0,1 0,-1 0,0 0,0-1,0 1,1-1,-1 0,0 0,0 0,1 0,-1-1,0 1,0-1,0 0,1 0,-1 0,0 0,0-1,-1 1,1-1,0 0,0 1,-1-1,1 0,-1-1,1 1,-1 0,0-1,1-1,65-96,-65 94,99-219,-101 226,-1 0,0 0,1 0,-1 0,1 1,-1-1,1 0,-1-1,1 1,0 0,-1 0,1 0,0 0,0 0,0-1,0 1,0 0,0-1,0 1,0-1,0 1,0-1,0 1,0-1,0 0,0 1,0-1,0 0,0 0,1 0,-1 0,0 0,0 0,0 0,0 0,0-1,0 1,1 0,-1-1,0 1,0-1,0 1,0-1,0 1,0-1,0 0,-1 1,1-1,0 0,0 0,0 0,-1 0,1 0,0 0,-1 0,1 0,-1 0,1 0,-1 0,0 0,1 0,-1 0,0 0,0 0,0 0,0-1,0 1,0 0,0 0,0-1,26 88,4 263,-28-279,-4 0,-3 1,-3-2,-3 1,-3-1,-3-1,-4 4,18-64,1 1,0-1,0 0,-1 1,0-1,0-1,-1 1,0 0,-1-1,1 0,-1 0,-1 0,1-1,-1 1,-1-1,1-1,-7 5,10-11,-1 0,1 0,-1-1,1 0,0 1,0-1,0 0,0 0,0-1,0 1,1-1,-1 1,1-1,-1 0,1 0,0 0,0 0,1 0,-1-1,0 1,1-1,0 1,0-1,0 1,0-1,1 1,-1-1,1 0,0 1,0-1,1 0,-1 1,1-1,-1 0,2-1,3-45,2 1,2 0,3 1,1 0,3 1,2-1,4-16,29-66,-42 109</inkml:trace>
  <inkml:trace contextRef="#ctx0" brushRef="#br0" timeOffset="379.958">772 119,'-2'-2,"0"0,0 1,0-1,0 1,0-1,0 1,0 0,-1 0,1 0,0 0,0 0,-1 1,1-1,-1 0,1 1,-1 0,1 0,-1 0,1 0,-1 0,1 0,0 1,-1-1,1 1,-1 0,1-1,0 1,-1 0,1 0,0 1,0-1,0 0,-2 2,-2 2,-1 1,0 0,1 0,0 0,0 1,1 0,0 0,0 0,1 1,0-1,0 1,1 0,0 0,0 1,1-1,0 1,0-1,1 1,0 0,1-1,-1 1,2 0,0 0,0-1,0 1,1-1,0 1,1-1,0 0,1 4,1-8,0 1,0-1,0 0,1 0,-1 0,1-1,0 0,0 0,0 0,0-1,1 0,-1 0,1-1,-1 0,1 0,0 0,-1-1,1 0,0 0,-1-1,1 1,0-2,-1 1,1-1,-1 0,0 0,1 0,-1-1,0 0,-1-1,1 1,0-1,-1 0,0 0,0-1,0 0,-1 1,1-2,-1 1,0 0,-1-1,1 0,-1 0,-1 0,1 0,-1 0,0 0,0-1,0 1,-1-1,0-4,-18-125,16 131,-1 1,1 0,-1 0,0 0,0 1,0-1,-1 0,0 1,1-1,-1 1,0 0,0 0,-1 0,1 1,-1-1,1 1,-1-1,0 1,0 0,0 1,0-1,0 1,0 0,0 0,0 0,-1 0,1 1,0 0,-1-1,1 2,0-1,0 1,1 1,-1-1,0 0,1 1,0 0,-1 0,1 0,0 0,0 0,0 1,0-1,0 1,1 0,-1 0,1 0,0 0,0 0,0 0,0 1,1-1,-2 4,-5 13</inkml:trace>
  <inkml:trace contextRef="#ctx0" brushRef="#br0" timeOffset="669.955">1255 143,'-4'0,"-1"1,0-1,1 0,-1 1,1 0,-1 0,1 1,-1-1,1 1,0 0,0 0,0 0,0 0,0 1,0 0,1 0,-1 0,1 0,0 0,0 1,0-1,0 1,0 0,1 0,0 0,0 0,0 0,0 1,1-1,0 1,0-1,0 1,0-1,1 1,-1-1,1 1,0 0,1-1,-1 1,1 0,0-1,0 1,0-1,1 0,0 1,-1-1,2 0,-1 0,0 0,1 0,0 0,-1-1,2 1,-1-1,0 0,1 0,-1 0,1 0,0-1,0 1,0-1,0 0,0 0,1-1,-1 1,4 0,3 0,1-1,0 0,0-1,0 0,0-1,0 0,0-1,-1 0,1-1,0 0,-1-1,0 0,0-1,0 0,-1-1,1 0,-1-1,-1 0,1 0,-1-1,-1 0,1-1,-2 0,1 0,-1-1,0 1,-1-2,0 1,-1-1,0 0,-1 0,0 0,0-1,-1 1,-1-1,0-2,13-83,-12 76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3:22.0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13645 543,'-15'70,"14"-63,0 0,1 0,0 0,0 0,1 0,0 0,0 0,1 0,0 0,0 0,1 0,-1-1,1 1,1-1,-1 0,1 0,0 0,1-1,-1 1,1-1,0 0,0 0,1-1,0 1,1-7,0 0,0-1,-1 1,1-1,-1-1,0 1,0-1,0 0,0-1,-1 0,1 1,-1-1,0-1,-1 1,1-1,-1 0,-1 0,1 0,-1-1,2-3,25-55,-3-1,-4-1,-2-1,-2-1,-5-1,-2 0,-1-15,-6 51,-3-42,-12 102,3 96,6 0,5 0,14 71,-17-181,15 139,-3-43,-4-1,-5 2,-7 38,1-91,3-42,-1 1,0-1,-1 1,-1-1,0 1,-1-1,-1 0,0 0,-1 0,-2 4,6-17,0 0,1 0,-1 0,0 0,0 0,0 0,0-1,0 1,0 0,0-1,0 1,0 0,0-1,0 1,0-1,0 0,0 1,-1-1,1 0,0 0,0 0,0 0,-1 0,1 0,0 0,0 0,0 0,0-1,-1 1,1 0,0-1,0 1,0-1,0 1,0-1,0 0,0 1,0-1,0 0,0 0,0 0,1 0,-1 1,0-1,1 0,-1 0,0 0,1-1,-1 1,1 0,0 0,-1 0,-32-58,-7-42,30 79</inkml:trace>
  <inkml:trace contextRef="#ctx0" brushRef="#br0" timeOffset="260.001">13596 59,'4'0,"2"0</inkml:trace>
  <inkml:trace contextRef="#ctx0" brushRef="#br0" timeOffset="-13709.42">703 736,'14'31,"-29"122,9-122,1 1,1-1,1 1,2-1,1 1,2 0,1-1,2 1,0-1,3 0,0-1,2 0,5 11,-12-38,-1 1,0 0,1-1,0 0,0 1,0-1,0 0,1-1,-1 1,1 0,0-1,-1 0,1 0,0 0,0 0,0-1,1 0,-1 0,0 0,1 0,-1 0,0-1,1 0,-1 0,0 0,1-1,-1 1,0-1,1 0,-1 0,0-1,0 1,0-1,0 0,1 0,135-86,82-153,-220 239,0 0,1 0,-1 0,0 1,1-1,-1 1,1 0,-1 0,1 0,-1 0,1 0,0 1,0-1,-1 1,1-1,0 1,0 0,-1 0,1 0,0 1,0-1,-1 1,1-1,0 1,0 0,-1 0,1 0,-1 1,1-1,-1 0,0 1,1 0,-1-1,0 1,0 0,0 0,0 0,-1 1,1-1,-1 0,1 1,-1-1,0 1,1-1,-1 2,2 0,0 1,0-1,1 0,0 0,-1 0,2-1,-1 0,0 1,0-1,1-1,0 1,0-1,-1 1,1-2,1 1,-1 0,0-1,1 0,6-5,0 0,0-1,0 0,-1-1,0 0,0-1,0 0,-1-1,0 0,-1 0,1-1,-2-1,1 1,-1-1,-1-1,0 0,1-2,0 3,9-18,-1 0,0-1,-3 0,0-1,-2-1,-1 0,-2 0,-1-1,-1 0,-2-1,1 7,-2 15</inkml:trace>
  <inkml:trace contextRef="#ctx0" brushRef="#br0" timeOffset="-13439.436">2057 1051,'4'4,"6"1,0 5,0 4,-3 3,-2 4,-2 2,-6-3,-2 0,0 0,0 1,2-4</inkml:trace>
  <inkml:trace contextRef="#ctx0" brushRef="#br0" timeOffset="-13169.459">2033 664,'0'-12,"0"-9,0-4,4-3,2 4</inkml:trace>
  <inkml:trace contextRef="#ctx0" brushRef="#br0" timeOffset="-13019.451">2299 446,'22'71,"-5"432,-7-212,-10-281</inkml:trace>
  <inkml:trace contextRef="#ctx0" brushRef="#br0" timeOffset="-12759.474">2589 398,'-10'257,"10"182,7-264,-12-160</inkml:trace>
  <inkml:trace contextRef="#ctx0" brushRef="#br0" timeOffset="-6409.683">8952 640,'4'4,"5"1,-2 9,-8 9,-2 10,-2 2,-3 5,-1-1,2-3,1-4,2-2,2-8</inkml:trace>
  <inkml:trace contextRef="#ctx0" brushRef="#br0" timeOffset="-6149.715">8952 301,'-5'-21,"0"-10,-4-1,-1 10,2 9</inkml:trace>
  <inkml:trace contextRef="#ctx0" brushRef="#br0" timeOffset="-5849.732">9145 930,'29'-66,"48"-126,-76 191,-1 0,1 0,-1 0,1 0,0 0,-1 0,1 0,0 0,0 0,0 0,-1 0,1 0,0 0,0 0,0 1,1-1,-1 0,0 1,0-1,0 1,0 0,1-1,-1 1,0 0,0-1,1 1,-1 0,0 0,0 0,1 0,-1 1,0-1,0 0,1 0,-1 1,0-1,0 1,0-1,1 1,-1-1,0 1,0 0,0-1,0 1,0 0,0 0,0 0,0 0,45 63,-26-35,-18-25,0-1,0 1,1-1,-1 1,1-1,0 0,0 0,0-1,0 1,0-1,1 1,-1-1,1 0,0 0,0-1,0 1,-1-1,1 1,1-1,-1-1,0 1,0-1,0 1,0-1,0 0,1 0,-1-1,0 0,0 1,0-1,0 0,0-1,0 1,0-1,-1 0,1 0,0 0,-1 0,0-1,1 1,-1-1,0 0,0 0,-1 0,1 0,0-1,-1 1,0-1,21-140,-23 123</inkml:trace>
  <inkml:trace contextRef="#ctx0" brushRef="#br0" timeOffset="-5119.707">10258 518,'-14'1,"0"0,-1 1,1 1,0 0,1 1,-1 0,1 1,-1 1,2 0,-1 0,1 2,0-1,0 2,1-1,0 2,0-1,1 1,1 1,-1 0,2 0,0 1,-6 10,13-18,-1 0,0 1,1-1,0 0,0 1,0-1,1 0,0 1,-1-1,1 1,1-1,-1 1,1-1,0 1,0-1,0 0,0 0,1 1,0-1,0 0,0 0,0 0,0-1,1 1,0-1,0 1,0-1,0 0,0 0,1 0,-1 0,1-1,0 1,0-1,3 1,151 52,-140-52,1-2,-1 0,0-1,0-1,0-1,0 0,0-1,0-1,0-1,-1 0,14-8,-3-1</inkml:trace>
  <inkml:trace contextRef="#ctx0" brushRef="#br0" timeOffset="-4829.722">10621 518,'-109'100,"102"-92,1 0,0 0,0 1,1 0,0 0,0 0,1 1,0 0,1-1,0 1,1 1,0-1,1 0,0 0,0 1,1-1,0 0,1 1,0-1,1 0,0 1,3 7,-2-14,0-1,0 0,1 0,-1 0,1 0,-1 0,1-1,0 1,0-1,0 0,0-1,1 1,-1-1,0 1,1-1,-1 0,1-1,-1 1,1-1,-1 0,1 0,-1-1,1 1,-1-1,1 0,-1 0,0 0,1-1,-1 0,0 1,2-3,114-84,-115 81,0 1,-1 0,1-1,-1 0,-1 0,1 0,-1-1,-1 1,1-1,-1 0,0 1,-1-1,0 0,0 0,-1 0,0 0,0 0,-1 0,0 0,0 0,-1 0,0 1,0-1,-1 1,0-1,0 1,-1 0,0 0,0 0,-1 1,0-1,0 1,0 0,-1 1,0-1,0 1,0 0,-1 1,0-1,1 1,-2 1,-1-2,5 5,0 0,0 0,0 0,0 0,0 1,0-1,1 1,-1 0,0 1,0-1,1 0,-1 1,1 0,-1 0,1 0,0 0,0 1,0-1,0 1,0 0,0 0,-10 11</inkml:trace>
  <inkml:trace contextRef="#ctx0" brushRef="#br0" timeOffset="-4029.743">10862 712,'84'-40,"-71"99,-14-55,1 1,-1-1,1 1,0-1,0 1,1-1,-1 1,1-1,0 1,0-1,1 0,-1 1,1-1,0 0,0 0,0 0,1 0,-1 0,1-1,0 1,0-1,0 0,0 0,1 0,0 0,-1 0,1-1,0 0,0 1,0-1,0-1,1 1,-1-1,0 0,1 0,-1 0,1 0,-1-1,1 0,-1 0,1 0,-1 0,1-1,-1 1,1-1,-1-1,1 1,3-2,6-6,0-1,-1-1,0 0,0 0,-1-1,-1-1,0 0,-1-1,0 1,-1-2,-1 0,0 0,-1 0,-1-1,4-14,-6 111,-4-75,1 0,0 0,0 0,1 0,0 0,0-1,0 1,1-1,-1 1,1-1,0 0,1 0,0 0,-1-1,1 1,1-1,-1 0,1 0,-1-1,1 1,0-1,1 0,-1 0,0-1,1 1,0-1,-1 0,1-1,0 0,0 0,0 0,0 0,4 0,-1 0,0 0,1-1,-1 0,1-1,-1 0,0-1,0 0,1 0,-1-1,0 0,-1 0,1-1,-1 0,1-1,-1 0,-1 0,1-1,-1 0,4-3,4-9,0-1,0 0,-2-1,-1 0,0-1,-2 0,0-1,-1-1,-2 1,0-1,-1 0,-2-1,0 1,-1-9,-2 31,-1-1,1 1,-1-1,0 1,0-1,1 1,-1-1,0 1,0-1,-1 1,1-1,0 1,0-1,-1 1,1-1,-1 1,1 0,-1-1,0 1,1-1,-1 1,0 0,0 0,0 0,0-1,0 1,0 0,0 0,0 0,-1 0,1 1,0-1,-1 0,1 1,0-1,-1 0,1 1,-1 0,1-1,-1 1,1 0,-1 0,1-1,-1 1,1 1,-1-1,1 0,-1 0,1 0,-1 1,1-1,-1 1,1-1,-1 1,1 0,0-1,-1 2,-69 59,68-59,1 1,0 0,1 0,-1 0,0 0,1 1,-1-1,1 0,0 0,0 1,1-1,-1 1,1-1,0 1,-1-1,1 1,1-1,-1 1,0-1,1 1,0-1,0 0,0 1,0-1,1 0,-1 0,1 1,0-1,0-1,0 1,0 0,1 1,101 53,-18-12,-82-41,-1 0,0 0,0 1,0-1,0 1,-1 0,0 0,0 0,0 0,0 0,-1 0,0 0,0 1,0-1,-1 0,0 0,0 1,0-1,-1 0,0 5,6 60,16-45,-6-19</inkml:trace>
  <inkml:trace contextRef="#ctx0" brushRef="#br0" timeOffset="-3599.77">12290 446,'-2'-1,"0"-1,0 1,0-1,0 1,0 0,0 0,0 0,0 0,0 0,-1 0,1 1,0-1,0 1,-1 0,1-1,0 1,-1 0,1 0,0 1,-1-1,1 0,0 1,-1-1,1 1,0 0,0 0,0 0,0 0,0 0,0 0,-1 1,-15 6,1 1,1 0,0 2,0 0,1 0,0 1,1 1,0 1,1 0,-10 14,22-24,1 1,1-1,-1 0,0 1,1-1,0 0,0 0,0 0,1 0,0 0,-1 0,1 0,0 0,1-1,-1 1,1-1,0 1,-1-1,1 0,1 0,-1 0,0-1,1 1,-1-1,1 0,0 0,0 0,0 0,0-1,0 0,0 1,0-1,0-1,1 1,-1-1,4 1,15 8,-20-9,0 0,0 1,0-1,-1 1,1 0,0 0,0 0,-1 0,1 0,0 1,-1-1,1 1,-1-1,0 1,1 0,-1 0,0 0,0 0,0 1,-1-1,1 0,0 1,-1 0,0-1,0 1,1 0,-1-1,-1 1,1 0,0 0,-1 0,1 0,-1 0,0 0,0 0,0-1,-1 1,1 0,-1 0,1 0,-1 0,0 0,0-1,0 1,-1 0,1-1,0 1,-2 1,-3 3,-1 0,1-1,-1 1,0-1,-1-1,1 1,-1-1,0-1,0 0,-1 0,0 0,1-1,-1 0,0-1,0 0,0 0,-3-1,-8 0</inkml:trace>
  <inkml:trace contextRef="#ctx0" brushRef="#br0" timeOffset="-3199.837">12363 785,'206'-94,"-200"90,0-1,1 1,-1-1,-1 0,1 0,-1-1,0 0,0 0,-1 0,1 0,-1-1,-1 1,1-1,-1 0,0 0,-1-1,0 1,0 0,-1-1,1 1,-2-1,1 0,-1 1,0-1,-1 0,1 1,-2-1,0-2,2 8,-1-1,0 0,0 1,0-1,0 1,0 0,-1-1,1 1,-1 0,1-1,-1 1,0 0,0 1,0-1,0 0,0 0,-1 1,1-1,0 1,-1 0,1 0,-1 0,1 0,-1 0,0 0,1 1,-1-1,0 1,1 0,-1 0,0 0,1 0,-1 0,0 0,0 1,1-1,-1 1,1 0,-1 0,0 0,1 0,0 0,-1 1,1-1,-1 2,-107 74,102-70,1 0,1 0,-1 1,1 0,0 0,1 0,0 1,0 0,1 0,0 0,1 0,0 1,0-1,1 1,0 0,1 0,0-1,1 1,-1 0,2 0,0 0,0 0,1 0,0 0,0-1,1 1,1-1,-1 0,2 0,-1 0,1 0,0-1,1 0,0 0,0 0,8 6,-6-6,0-1,1 0,0 0,0-1,1-1,0 1,-1-2,2 1,-1-1,0-1,1 0,0 0,0-1,0 0,0-1,0 0,0-1,0 0,0-1,0 0,0-1,0 0,-1-1,1 0,0-1,-1 0,2-1,4-10</inkml:trace>
  <inkml:trace contextRef="#ctx0" brushRef="#br0" timeOffset="-8149.519">6315 736,'-72'-16,"64"17,-1 1,1 1,0 0,0 0,0 0,0 1,1 0,-1 1,1 0,0 0,0 0,1 1,0 0,0 0,0 1,1-1,0 1,0 0,0 1,1-1,0 1,1 0,0 0,0 0,1 1,0-1,0 0,1 1,0 0,0-1,1 1,0-1,1 1,0 0,1 4,0-10,-1-1,0 1,1-1,0 1,0-1,0 0,0 0,0 0,0 0,0 0,0-1,1 1,-1-1,1 1,-1-1,1 0,0 0,0 0,-1 0,1-1,0 1,0-1,0 0,0 1,-1-1,1 0,0-1,0 1,0 0,0-1,-1 0,1 0,0 0,0 0,-1 0,1 0,-1-1,1 1,-1-1,0 1,1-1,-1 0,1-1,93-94,-93 93,106-155,-109 160,0 0,0 0,0 0,0-1,1 1,-1 0,0 0,0-1,1 1,-1 0,1-1,-1 1,1 0,-1-1,1 1,-1-1,1 1,-1-1,1 1,0-1,-1 1,1-1,0 1,-1-1,1 0,0 1,0-1,-1 0,1 0,0 0,0 0,0 0,-1 1,1-1,0 0,0-1,0 1,-1 0,1 0,0 0,0 0,-1-1,1 1,0 0,0-1,-1 1,1 0,0-1,-1 1,1-1,-1 1,1-1,0 0,-1 1,1-1,-1 1,0-1,1 0,-1 0,1 1,-1-1,0 0,0 0,1 1,-1-1,0 0,3 75,-4-63,1 151,3-53,-5 0,-5 0,-4-1,-23 93,33-194,-45 79,44-87,0 0,1 1,-1-1,1 0,-1 0,1 0,-1 0,1 0,-1 0,1-1,0 1,0 0,0-1,0 1,0 0,0-1,0 0,0 1,0-1,1 1,-1-1,1 0,-1 0,1 1,0-1,-1 0,1 0,0 1,0-1,0 0,1 0,-1 0,0 1,1-1,-1 0,0 0,1-58,2 1,3-1,3 1,2 1,2-1,4 2,1 0,3 2,3 0,28-49,-21 45,-11 22,-1-1,-2-1,-1 0,-2-1,-2 0,-1-5,-10 43,0 0,0-1,0 1,0 0,0-1,-1 1,1-1,-1 1,1-1,-1 1,0-1,0 1,0-1,-1 1,1-1,-1 1,1-1,-1 1,0-1,0 1,0 0,0-1,0 1,0 0,-1 0,1 0,-1 0,0 0,1 0,-1 0,0 1,0-1,0 1,0-1,-1 1,1 0,0 0,0 0,-1 0,1 0,-1 0,1 0,-1 1,1 0,-1-1,1 1,-1 0,1 0,-1 0,1 1,-1-1,1 1,-1-1,1 1,-1 0,1 0,0 0,0 0,-1 0,1 0,0 1,0-1,0 1,0 0,-1 1,-1 0,0 0,0 0,0 0,1 0,-1 1,1-1,0 1,0 0,1 0,-1 0,1 1,0-1,0 0,0 1,0 0,1-1,0 1,0 0,0 0,1-1,-1 1,1 0,0 0,1 0,-1 0,1-1,0 1,0 0,0 0,1-1,0 1,0-1,0 1,0-1,1 0,-1 0,1 0,0 0,1-1,-1 1,0-1,1 0,0 0,0 0,0 0,0 0,0-1,1 0,-1 0,1 0,-1-1,1 1,0-1,1 0,37-2,-39 0,0 0,0-1,0 1,0 1,0-1,0 1,0-1,0 1,0 0,1 1,-1-1,0 1,0-1,0 1,0 1,0-1,0 0,0 1,-1 0,1 0,0 0,-1 0,0 1,1-1,-1 1,0 0,0 0,-1 0,1 0,-1 1,1-1,-1 1,0-1,0 1,-1 0,1 0,-1 0,0 0,0 0,0 0,0 4,-48 215,47-222,-1 0,1 1,0-1,0 0,0 1,0-1,0 0,0 1,0-1,1 0,-1 1,0-1,1 0,-1 0,1 1,-1-1,1 0,0 0,-1 0,1 0,0 0,0 0,0 0,0 0,0 0,0 0,0 0,0-1,0 1,0 0,1-1,-1 1,0-1,0 1,1-1,-1 0,0 1,0-1,1 0,-1 0,0 0,1 0,-1 0,0 0,1 0,-1-1,0 1,1 0,-1-1,0 1,1-1,17-7</inkml:trace>
  <inkml:trace contextRef="#ctx0" brushRef="#br0" timeOffset="-7029.576">7138 689,'0'-2,"1"0,0 0,-1 1,1-1,-1 0,0 0,0 0,1 1,-1-1,0 0,-1 0,1 0,0 1,0-1,-1 0,1 0,-1 0,1 1,-1-1,0 0,0 1,0-1,0 1,0-1,0 1,0-1,0 1,-1 0,1 0,-1-1,1 1,-1 0,1 0,-1 0,1 1,-1-1,0 0,1 1,-1-1,0 1,0-1,0 1,1 0,-1 0,0 0,0 0,0 0,0 0,1 0,-1 1,0-1,0 0,1 1,-1 0,0-1,1 1,-1 0,0 0,1 0,-1 0,1 0,0 0,-1 1,0 0,-11 3,1 1,0 0,0 1,0 0,1 1,0 0,0 1,1 0,0 1,1 0,0 0,1 1,0 0,0 1,1-1,1 2,0-1,1 1,0-1,0 1,2 1,0-1,0 0,1 6,2-16,0 1,0-1,0 0,0 0,1 0,0 0,0 0,-1 0,2 0,-1 0,0 0,1-1,-1 1,1 0,0-1,-1 1,2-1,-1 0,0 1,0-1,1 0,-1 0,1-1,-1 1,1 0,0-1,0 0,-1 1,1-1,0 0,0-1,0 1,0 0,1-1,-1 0,0 0,0 0,3 0,3 0,0-1,-1 0,1-1,0 0,-1 0,0-1,1 0,-1-1,0 1,-1-2,1 1,-1-1,5-3,8-11,-1-1,-1-1,-1-1,0 0,-2-1,-1-1,4-8,-7 13,-9 109,-2-85,0 0,0-1,0 1,1 0,0-1,0 1,0-1,0 1,1-1,0 0,-1 0,2 1,-1-1,0 0,1-1,0 1,0 0,0-1,0 0,1 1,-1-1,1-1,0 1,0 0,0-1,0 0,0 0,0 0,1 0,-1-1,0 0,1 0,0 0,-1 0,1-1,-1 0,1 0,0 0,-1 0,1-1,0 0,-1 0,2 0,17-10,0-1,0 0,-2-2,0-1,0 0,-1-2,-1 0,-1-1,-1-1,0 0,2-6,8-6,-24 29,0 0,-1-1,1 1,0-1,-1 0,0 0,1 0,-1 0,0 0,-1 0,1-1,-1 1,1-1,-1 1,0-1,0 1,0-1,-1 0,0 0,1 1,-1-1,0 0,-1 1,1-2,-4 5,0 0,1 0,-1 0,0 0,0 0,1 1,-1 0,0 0,1 0,-1 0,1 0,-1 1,1 0,0 0,0 0,0 0,0 0,0 0,0 1,0-1,1 1,-1 0,1 0,0 0,-2 3,-4 3,1 0,0 1,1 0,0 1,0-1,1 1,1 0,0 0,0 1,1-1,-1 6,3-12,0-1,1 0,-1 1,1-1,0 0,0 1,1-1,-1 0,1 0,0 1,0-1,0 0,1 0,-1 0,1 0,0 0,0 0,1-1,-1 1,1-1,-1 1,1-1,0 0,1 0,-1 0,0-1,1 1,-1-1,1 0,0 0,0 0,4 1,-4-1,1-1,0 0,0 0,0 0,0-1,0 0,0 0,0 0,0-1,0 1,0-1,0 0,-1-1,1 1,0-1,-1 0,1 0,-1 0,1-1,-1 0,0 0,0 0,0 0,-1 0,1-1,-1 0,2-2,80-119,-77 112,14-26,-1-1,-2-1,-2 0,-2-1,-2-1,-1-1,-2 0,-3 0,-1 0,-2-1,-2-40,-1 83,-1 0,1 0,-1-1,1 1,-1 0,0 0,0 0,0-1,0 1,0 0,0 0,-1-1,1 1,-1 0,1 0,-1 0,0 0,0 0,0 0,0 0,0 0,0 0,-1 0,1 1,-1-1,1 0,-1 1,0-1,1 1,-1 0,0 0,0-1,0 1,0 1,0-1,0 0,0 0,-1 1,1-1,0 1,0-1,0 1,-1 0,1 0,0 0,0 0,0 1,-1-1,1 1,0-1,0 1,0 0,0-1,0 1,-2 1,-11 12,1 0,0 0,1 2,1 0,0 0,1 1,1 0,0 1,2 0,0 1,1-1,1 2,0-1,2 1,0-1,1 1,1 0,-1-5,1 0,0-1,1 1,0 0,1 0,1-1,0 1,1 0,1-1,0 1,1-1,1 0,0 0,0 0,2-1,0 0,0 0,1-1,1 0,0 0,0-1,1 0,1 0,0-1,0-1,1 0,0-1,1 0,0 0,0-2,0 1,1-2,0 0,0 0,0-2,1 0,5 1,-3-7,-1-1,1 0,-1-1,0-1,0 0,-1-2,0 1,0-2,-1 0,0-1,0 0,-1-1,0 0,-1-1,-1-1,0 0,0 0,-2-1,1 0,-2-1,0 0,-1 0,0-1,-1 0,-1 0,2-12,-5 25,0 0,-1 0,1 0,-1 0,0-1,0 1,0 0,0-1,-1 1,1 0,-1-1,0 1,0-1,0 1,-1 0,1-1,-1 1,0-1,1 1,-2 0,1 0,0-1,-1 1,1 0,-1 0,0 1,0-1,0 0,0 0,0 1,-1 0,1-1,-1 1,0 0,0 0,0 0,0 1,0-1,0 1,0-1,0 1,-2 0,-9 6,0 1,1 0,0 1,0 1,1 0,0 1,0 0,1 1,0 0,1 1,0 0,1 1,0-1,0 2,2-1,-1 1,2 1,0-1,0 1,1 0,1 0,1 1,-2 12,3-19,2 1,-1-1,1 0,0 0,1 1,0-1,0 0,1 0,0 0,0 0,1 0,0-1,0 1,1-1,0 1,0-1,1 0,0-1,0 1,0-1,1 0,0-1,0 1,1-1,-1 0,1-1,0 1,1-1,-1-1,1 0,-1 0,1 0,0-1,0 0,0 0,0-1,8 0,52-4,-52-3</inkml:trace>
  <inkml:trace contextRef="#ctx0" brushRef="#br0" timeOffset="-11489.564">3557 495,'-7'11,"1"1,0-1,0 1,1 1,1-1,0 1,1 0,0 0,1 0,0 0,1 0,1 1,0-1,1 3,-2-8,-24 384,-13-166,33-216</inkml:trace>
  <inkml:trace contextRef="#ctx0" brushRef="#br0" timeOffset="-11119.585">3775 664,'-240'248,"179"-154,64-92,0 1,-1-1,1 1,0-1,0 0,0 0,1-1,-1 1,0 0,1-1,-1 0,1 0,-1 0,1 0,0-1,-1 1,1-1,0 0,-1 0,1 0,0-1,-1 1,1-1,0 0,14 1,-9 0,-1-1,0 2,0-1,1 1,-1 1,0 0,0 0,0 0,-1 1,1 0,0 0,-1 1,0 0,0 1,0-1,-1 1,1 1,-1-1,0 1,-1 0,1 0,-1 1,0 0,-1 0,0 0,0 0,0 1,-1-1,0 1,1 5,-3-5,15 53,-16-61,0 1,0 0,0 0,1 0,-1-1,0 1,0 0,1 0,-1-1,1 1,-1 0,1 0,-1-1,1 1,-1-1,1 1,-1-1,1 1,0-1,-1 1,1-1,0 1,0-1,-1 0,1 1,0-1,0 0,0 0,-1 1,1-1,0 0,0 0,0 0,-1 0,1 0,0 0,0 0,0-1,-1 1,1 0,0 0,0-1,0 1,-1 0,1-1,0 1,-1-1,1 1,0-1,-1 1,1-1,0 1,-1-1,1 0,-1 1,1-1,-1 0,0 1,1-1,-1 0,1 0,8-13</inkml:trace>
  <inkml:trace contextRef="#ctx0" brushRef="#br0" timeOffset="-10649.617">3944 1221,'4'1,"1"-1,-1 1,1-1,0 1,-1-1,1-1,-1 1,1-1,-1 0,1 0,-1 0,0 0,1-1,-1 1,0-1,0-1,0 1,0 0,0-1,-1 0,1 0,-1 0,0 0,0 0,0-1,0 0,0 1,-1-1,0 0,1 0,-2 0,1-1,0 1,72-218,-74 222,0 0,1 1,-1-1,0 0,1 0,-1 1,0-1,1 0,-1 0,1 0,-1 1,0-1,1 0,-1 0,1 0,-1 0,0 0,1 0,-1 0,1 0,-1 0,1 0,-1 0,1 0,-1 0,0-1,1 1,-1 0,1 0,-1 0,0-1,1 1,-1 0,0 0,1-1,-1 1,0 0,1-1,-1 1,0 0,0-1,1 1,-1 0,0-1,0 1,0-1,0 1,1 0,-1-1,0 1,0-1,0 1,0-1,0 1,0 0,0-1,0 1,10 49,-6-25,-2-19,-1 0,1-1,0 1,0-1,1 1,-1-1,1 0,0 0,0 0,0 0,1-1,-1 1,1-1,0 0,0 0,0 0,0 0,1-1,-1 0,1 0,-1 0,1 0,0-1,0 0,-1 0,1 0,0 0,0-1,0 0,0 0,0 0,0-1,0 0,0 1,0-2,0 1,-1-1,1 1,0-1,-1-1,0 1,1-1,0 0,4-3,-2 0,1 0,-1 0,1-1,-2 0,1 0,-1-1,0 0,-1 0,0 0,0-1,-1 0,0 0,0 0,-1 0,0 0,-1-1,0 0,0 1,-1-1,-1 0,1 1,-2-3,5-8,1 4</inkml:trace>
  <inkml:trace contextRef="#ctx0" brushRef="#br0" timeOffset="-10349.164">4670 833,'2'1,"-1"1,1 0,-1-1,0 1,1 0,-1 0,0 0,0 0,0 0,-1 0,1 0,0 0,-1 0,1 0,-1 0,0 1,1-1,-1 0,0 0,0 1,-1-1,1 0,0 0,-1 0,1 0,-1 0,0 0,0 1,-1 0,1 5,-1 8,-2-8,2 1,0 0,0 0,0 0,1 0,0 0,1 0,0 0,0 1,1-1,1 0,-1 0,1 0,1 0,-1-1,2 1,-1-1,1 0,0 1,1-2,0 1,0 0,1-1,1 1,-4-7,0 0,-1 0,1 0,0 0,0-1,0 1,0-1,0 0,0 1,0-2,0 1,0 0,0-1,0 1,0-1,0 0,0 0,0 0,0 0,0 0,-1-1,1 1,-1-1,1 0,-1 0,0 0,1 0,-1 0,0 0,0-1,-1 1,1-1,0 1,-1-1,1 0,-1 1,0-2,24-110,-27 104,-1 0,0 0,-1 1,0-1,-1 1,0 0,0 1,-1-1,0 1,0 0,-1 0,0 1,0 0,-1 0,0 1,0 0,-1 0,1 1,-1 0,0 0,-3 0,9 5,1 0,-1-1,1 1,-1 0,1 0,-1 1,1-1,-1 0,1 1,-1 0,1-1,-1 1,1 0,0 0,0 1,-1-1,1 0,0 1,0-1,0 1,0 0,1-1,-1 1,0 0,1 0,-1 0,1 0,0 1,0-1,0 0,0 1,0-1,-7 17</inkml:trace>
  <inkml:trace contextRef="#ctx0" brushRef="#br0" timeOffset="-9859.404">4960 978,'9'-22,"-5"35,-1-10,-1 1,1 0,0-1,0 0,0 0,0 1,1-2,-1 1,1 0,0-1,-1 0,1 1,1-2,-1 1,0 0,0-1,0 0,1 0,-1 0,1 0,-1-1,1 0,-1 0,1 0,-1 0,1-1,-1 0,0 0,1 0,-1 0,0-1,0 1,0-1,0 0,0 0,0-1,0 1,-1-1,1 0,-1 0,0 0,0 0,0-1,0 1,-1-1,1 0,-1 0,0 0,0 0,7-8,-9 9,1 1,-1 0,1-1,-1 1,1 0,0-1,0 1,0 0,0 0,1 0,-1 0,1 0,-1 0,1 0,-1 0,1 1,0-1,0 1,0-1,0 1,0 0,0 0,0 0,1 0,-1 0,0 0,1 0,-1 1,0-1,1 1,-1 0,1 0,-1 0,1 0,-1 0,0 0,1 1,-1-1,1 1,-1-1,0 1,0 0,1 0,-1 0,0 0,0 1,0-1,0 1,0-1,0 1,1 1,-1 0,0 0,0 0,0-1,1 1,-1 0,1-1,0 0,-1 0,1 0,0 0,1 0,-1 0,0-1,0 0,1 1,-1-1,0 0,1-1,-1 1,1-1,-1 1,1-1,0 0,-1 0,1-1,-1 1,1-1,-1 0,1 0,-1 0,0 0,1 0,-1-1,0 0,0 1,0-1,0 0,0-1,0 1,4-4,0-1,0 0,0 0,-1-1,0 1,0-2,-1 1,0 0,0-1,-1 0,0 0,-1 0,2-10,18-78,-19 76</inkml:trace>
  <inkml:trace contextRef="#ctx0" brushRef="#br0" timeOffset="6058.495">509 2236,'-19'24,"1"-1,1 2,2 0,0 1,1 1,2 0,-1 7,-14 25,-77 169,159-309,215-358,-243 423,-23 63,-5-13,-1-17,1 0,0 0,1 1,0-1,2 0,0 0,1 0,1 0,0 0,1 0,1-1,1 0,0 0,1-1,1 0,-7-12,1-1,-1 1,1-1,0 0,0 0,0 0,0 0,0-1,1 1,-1-1,0 0,1 0,-1 0,1 0,-1 0,1-1,0 0,-1 0,1 0,-1 0,1 0,-1-1,1 1,-1-1,1 0,-1 0,1-1,-1 1,0-1,0 1,1-1,-1 0,-1 0,3-2,82-92,-79 78,-2-1,0 0,-1 0,-2 0,1 0,-2-1,-1 0,0 1,-1-1,-3-18,2 22,1-4</inkml:trace>
  <inkml:trace contextRef="#ctx0" brushRef="#br0" timeOffset="6368.46">1210 2236,'-109'114,"51"25,57-135,0-1,1 1,-1-1,1 1,-1-1,1 1,0 0,0-1,1 1,-1-1,1 1,0-1,-1 1,2-1,-1 1,0-1,1 0,-1 1,1-1,0 0,0 0,0-1,1 1,-1 0,1-1,-1 1,1-1,0 0,0 0,0 0,0 0,0 0,1-1,-1 1,0-1,1 0,-1 0,1 0,3 0,1-2,1 1,0-1,-1-1,1 0,-1 0,0 0,0-1,1 0,-2-1,1 0,0 0,-1-1,0 1,0-2,0 1,-1-1,0 0,0 0,0-1,-1 0,0 0,0 0,0 0,-1-1,-1 0,1 0,-1 0,0 0,-1-1,0 1,0 0,-1-1,0 0,-1 1,0-1,0 0,-1 1,0-1,0 1,-1-1,0 1,-3-7,-1 4,-1-1,-1 2,1-1,-2 1,0 0,0 1,0 0,-1 0,-1 1,1 0,-1 1,-1 0,1 1,-1 0,-5-1,-5 2</inkml:trace>
  <inkml:trace contextRef="#ctx0" brushRef="#br0" timeOffset="6618.445">1598 1946,'4'0,"1"4,0 5,-4 6,-4 4,0 8,0 6,0 7,1 4,1 3,1-2,-1-1,1-3,0-5,5-5,0-3,0-2,0-6</inkml:trace>
  <inkml:trace contextRef="#ctx0" brushRef="#br0" timeOffset="6878.428">1187 2043,'144'-47,"306"-53,-347 84,-77 12</inkml:trace>
  <inkml:trace contextRef="#ctx0" brushRef="#br0" timeOffset="10568.377">1 3011,'259'-39,"184"6,-181 18,-2-11,158-41,-345 49,-12 0</inkml:trace>
  <inkml:trace contextRef="#ctx0" brushRef="#br0" timeOffset="12568.227">2928 1922,'-4'8,"0"0,0 0,1 0,0 0,0 1,1 0,0-1,1 1,-1 0,2 0,-1 0,1 0,1 0,0 0,0 0,0 16,0 516,-6-492,0-28</inkml:trace>
  <inkml:trace contextRef="#ctx0" brushRef="#br0" timeOffset="12858.247">2686 2406,'0'-4,"4"-2,2-3,3-1,5 2,4 2,3-2,2 0,5 2,2 6,0 2,4 2,-1-1,3 0,3-1,-5 0</inkml:trace>
  <inkml:trace contextRef="#ctx0" brushRef="#br0" timeOffset="13118.218">3363 2357,'-84'136,"82"-133,1 0,0 1,-1-1,1 1,1-1,-1 1,1-1,-1 1,1-1,0 1,0-1,0 1,1-1,-1 1,1 0,0-1,0 0,0 1,1-1,-1 0,1 1,0-1,-1 0,2 0,-1-1,0 1,0 0,1-1,-1 1,1-1,0 0,0 0,0 0,0 0,0 0,0-1,1 1,-1-1,0 0,1 0,-1 0,2 0,6 0,-1 0,0 0,1-1,-1-1,0 0,1 0,-1-1,0 0,0-1,0 0,0 0,-1-1,1-1,2-1,-8 4,0 1,0-1,-1 0,1 0,-1 0,0-1,1 1,-1-1,0 0,-1 0,1 0,0 0,-1 0,0-1,0 1,0-1,0 1,0-1,-1 0,1 0,-1 0,0 1,0-1,-1 0,1 0,-1-1,0 1,0 0,0 0,-1 0,1 0,-1 0,0 0,0 0,0 1,-1-1,0 0,-2-3,-1 0,-1 0,1 1,-1-1,0 2,-1-1,0 0,1 1,-2 1,1-1,0 1,-1 0,0 1,0 0,0 0,0 1,0-1,-1 2,1-1,-1 2,1-1,-1 1,1 0,-1 0,1 1,-1 1,1-1,-1 1,1 1,0-1,0 2,0-1,0 1,-14 10</inkml:trace>
  <inkml:trace contextRef="#ctx0" brushRef="#br0" timeOffset="13828.178">4428 1897,'24'66,"-24"-62,0 599,0-594</inkml:trace>
  <inkml:trace contextRef="#ctx0" brushRef="#br0" timeOffset="14108.15">4259 2164,'0'4,"4"2,9-1,3-5,3-3,2 0,2 0,1 0,0-3,1 0,-1 0,5 1,1-2,0 0,-2 1,-1 2,0-4,-6 1</inkml:trace>
  <inkml:trace contextRef="#ctx0" brushRef="#br0" timeOffset="14938.242">4839 2188,'-8'2,"-1"1,1 0,0 1,0-1,0 2,0-1,1 1,0 0,0 1,0-1,1 1,0 1,0-1,0 1,1 0,0 0,-4 8,5-11,0 1,0 0,1 0,-1 1,1-1,0 1,1-1,-1 1,1 0,0 0,1 0,0 0,-1 0,2 1,-1-1,1 0,0 0,0 1,1-1,0 0,0 0,0 0,1 1,0-1,0-1,0 1,1 0,2 3,2-8,-1-2,0 1,1-1,-1 1,0-2,0 1,0-1,0 0,0 0,0-1,0 1,-1-1,1 0,-1-1,0 0,0 0,0 0,-1 0,1-1,2-3,136-129,-141 137,0 0,0 1,-1-1,1 0,0 1,0-1,0 1,-1 0,1-1,0 1,-1 0,1 0,-1 0,1 0,-1 1,1-1,-1 0,0 1,1-1,-1 1,0-1,0 1,0-1,0 1,-1 0,1-1,0 1,-1 0,1 0,-1-1,1 1,-1 0,0 0,0 0,0 0,0 0,0 0,0-1,-1 1,1 0,-1 0,8 25,-6-23,1 1,0-1,0 0,0 1,1-1,0 0,-1 0,1-1,0 1,1-1,-1 1,1-1,0 0,-1 0,1-1,0 1,1-1,-1 0,0 0,1 0,-1-1,1 1,0-1,-1 0,1 0,0-1,-1 0,1 1,0-2,0 1,0 0,-1-1,1 0,0 0,-1 0,1-1,-1 0,1 0,-1 0,0 0,0-1,0 1,0-1,0 0,-1 0,1 0,-1-1,0 1,0-1,0 0,0 0,-1 0,0 0,1-2,8-22,-2 0,-1 0,-1-1,-2 0,-1 0,-1-1,-1 1,-2-1,-1 1,-2-5,3-16,-20-110,39 197,1 29,-4 1,-2 1,-4 1,2 57,-21-24,4-98</inkml:trace>
  <inkml:trace contextRef="#ctx0" brushRef="#br0" timeOffset="15248.208">5517 2043,'-60'28,"-16"79,75-105,0 1,0-1,0 1,1-1,-1 1,1-1,-1 1,1-1,0 1,0 0,0-1,1 1,-1-1,0 1,1-1,0 1,0-1,0 1,0-1,0 0,0 1,0-1,1 0,-1 0,1 0,0 0,-1 0,1 0,0 0,0-1,0 1,0-1,1 1,-1-1,0 0,1 0,-1 0,0 0,1 0,-1-1,1 1,-1-1,1 1,0-1,-1 0,1 0,1-1,96 15,-87-16</inkml:trace>
  <inkml:trace contextRef="#ctx0" brushRef="#br0" timeOffset="15628.201">5637 2260,'79'7,"-74"-8,1-1,0 1,-1-1,0 0,1-1,-1 1,0-1,0 0,0 0,-1-1,1 0,-1 1,1-1,-1-1,-1 1,1-1,-1 1,1-1,-1 0,-1 0,1 0,-1-1,0 1,0-1,0 1,-1-1,0 0,0 1,0-1,-1 0,0 0,0 1,0-1,-1 0,0 0,0 1,-1-4,1 8,-1-1,1 1,0 0,0 0,0 0,-1-1,1 1,0 1,-1-1,1 0,-1 0,1 0,-1 1,0-1,1 1,-1-1,0 1,1 0,-1 0,0 0,1-1,-1 2,0-1,1 0,-1 0,0 0,1 1,-1-1,0 1,1 0,-1-1,1 1,-1 0,1 0,-1 0,1 0,0 0,-1 0,1 0,0 0,0 0,-1 2,-47 57,45-53,0 0,1 0,0 0,0 0,1 0,0 0,0 1,1-1,0 1,0-1,1 1,0 0,0-1,0 1,1-1,1 1,-1-1,1 1,0-1,1 0,0 0,0 0,0 0,1 0,0-1,0 0,1 0,0 0,0 0,0-1,1 1,0-1,0-1,0 1,0-1,1 0,0-1,-1 1,1-1,1-1,-1 1,0-1,1-1,-1 1,1-1,-1 0,1-1,-1 0,1 0,6-2,7-2</inkml:trace>
  <inkml:trace contextRef="#ctx0" brushRef="#br0" timeOffset="16508.131">6750 1631,'-19'75,"9"-27,3 0,2 1,2 0,2 0,3 0,6 45,-3-65,-3 157,-7-171</inkml:trace>
  <inkml:trace contextRef="#ctx0" brushRef="#br0" timeOffset="17408.058">6484 2043,'16'0,"0"0,0-1,0-1,0 0,-1-1,1-1,-1 0,0-1,0-1,0 0,-1-1,1 0,-2-2,1 1,-1-2,-1 0,4-3,146-180,-163 194,1 0,0 0,0 0,0 0,0 0,0 0,1 1,-1-1,0 0,0 0,1 0,-1 0,0 0,1 0,-1 0,1 0,0 0,-1 0,1 0,0 0,-1-1,1 1,0 0,0 0,0-1,0 1,0 0,0-1,0 1,0-1,0 1,0-1,0 0,0 1,0-1,0 0,0 0,1 0,-1 0,0 0,0 0,0 0,0 0,0 0,0 0,0-1,1 1,-1 0,0-1,0 1,0-1,0 1,0-1,-1 0,1 1,0-1,0 0,0 0,0 0,-1 1,1-1,0 0,-1 0,1 0,-1 0,1 0,-1 0,1 0,-1 0,0-1,6 90,-10-32,1-39,0 0,2 0,0 0,1 1,1-1,1 0,0 0,1 0,1 0,0-1,3 6,-4-18,0 0,0 0,0 0,1 0,-1-1,1 1,0-1,0 0,0 0,1-1,-1 1,1-1,-1 0,1 0,0 0,0-1,-1 0,1 0,0 0,0 0,0-1,1 0,-1 0,0 0,0-1,0 1,0-1,0-1,0 1,-1 0,1-1,0 0,-1-1,1 1,-1-1,0 1,0-1,78-18,-20 61,-21-2,-35-34,0 0,0 0,0-1,0 0,0-1,1 1,-1-1,1 0,0-1,0 0,-1 0,1 0,0-1,0 0,0 0,0-1,0 0,0 0,-1 0,1-1,0 0,-1 0,1-1,-1 0,0 0,0-1,0 1,-1-1,1 0,-1-1,0 0,1 0,-1 0,0-1,0 0,0 0,0 0,-1 0,0-1,0 0,-1 0,0 0,0 0,-1 0,0-1,0 1,-1-1,1 0,-2 1,1-1,-1 0,0 1,-1-1,0 0,0 1,-1-1,0 1,0-1,0 1,-1 0,0 0,-1 0,0 0,-1-1,2 6,-1 1,1-1,-1 1,1 0,-1 0,0 0,1 1,-1-1,0 1,0 0,0 0,1 1,-1-1,0 1,1-1,-1 1,0 0,1 0,-1 1,1-1,-1 1,1 0,0 0,0 0,0 0,0 0,0 1,0 0,1-1,-1 1,1 0,0 0,-2 3,-1-1,0 1,1 0,-1 0,1 0,1 1,-1-1,1 1,0 0,1 0,-1 0,1 1,1-1,0 0,0 1,0-1,1 1,0 0,6 3,0 0,1 0,1-1,0 0,0-1,1 1,0-2,0 1,1-1,0-1,1 0,0 0,0-1,0 0,1-1,-1 0,1-1,1-1,-1 0,6 1,5 3,-14-3,0 0,0-1,0-1,0 0,0 0,1 0,-1-1,1-1,-1 1,1-2,-1 1,1-1,-1-1,7-1,-1-5</inkml:trace>
  <inkml:trace contextRef="#ctx0" brushRef="#br0" timeOffset="18477.999">8661 1607,'2'3,"0"-1,0 1,1-1,-1 0,1 0,-1 0,1 0,0 0,0-1,0 1,0-1,0 0,0 0,0 0,0 0,0 0,1-1,-1 0,0 1,0-1,1 0,-1-1,0 1,0 0,1-1,-1 0,0 0,0 0,1 0,10-6,-1 0,0 0,-1-1,0 0,0-1,-1-1,0 0,-1 0,0-1,0-1,-1 1,-1-2,0 1,0-1,-2 0,1 0,-2-1,0 0,0 0,1-13,-14-37,7 63,-1 1,1-1,0 0,-1 1,1-1,0 0,-1 1,1 0,0-1,-1 1,1 0,-1 0,1 0,0 0,-1 0,1 0,-1 0,1 0,-1 1,1-1,0 0,-1 1,1-1,0 1,-1 0,1-1,0 1,0 0,0 0,0 0,-1 0,1 0,1 0,-1 0,0 0,0 0,0 0,0 1,1-1,-1 0,1 1,-1-1,0 2,-12 22,0 1,2 1,0 0,2 0,1 1,2 0,0 1,2-1,1 1,2 0,0 0,2 0,3 14,-4 45,-3 0,-4 1,-3-2,-4 1,-4-2,-24 69,-50 17,90-170,1-1,0 1,0-1,0 0,-1 0,1 0,0 0,-1 0,1 0,-1 0,1 0,-1 0,0-1,1 1,-1 0,0-1,1 0,-1 1,0-1,0 0,1 0,-1 0,0 0,0 0,0 0,1-1,-1 1,0-1,1 1,-1-1,0 1,1-1,-1 0,1 0,-1 0,1 0,-1 0,1 0,0 0,-1-1,1 1,0 0,0-1,0 1,0-1,0 1,0-1,0 0,-30-85,33 59,1 1,2-1,0 1,2 0,1 1,1-1,1 1,1 1,2 0,0 1,2 0,0 1,2 1,1 0,0 1,1 1,2 0,-16 14,0-1,0 1,1 0,0 0,0 0,0 1,1 0,-1 0,1 1,0 0,1 0,-1 1,1 0,-1 0,1 0,0 1,0 0,0 1,0 0,1 0,-1 1,0 0,0 0,3 1,9 3</inkml:trace>
  <inkml:trace contextRef="#ctx0" brushRef="#br0" timeOffset="18767.997">9169 2019,'0'4,"0"5,0 6,0 4,0 3,0 2,4 1,2 0,-1-4</inkml:trace>
  <inkml:trace contextRef="#ctx0" brushRef="#br0" timeOffset="19047.966">9097 1656,'0'-8,"4"-3,6 0,0 7,4 3,-2 3</inkml:trace>
  <inkml:trace contextRef="#ctx0" brushRef="#br0" timeOffset="19347.971">9338 2188,'32'-37,"-2"-45,-27 68,0 1,2 0,-1 0,2 0,0 1,0-1,1 1,0 1,1 0,1 0,5-6,-11 17,-1 0,1 0,-1 0,1 0,-1 0,1 0,-1 0,1 1,-1-1,1 1,-1 0,1 0,-1 0,0 0,0 0,1 1,-1-1,0 1,0-1,0 1,0 0,-1-1,1 1,0 0,-1 0,1 1,-1-1,0 0,0 0,0 1,0-1,0 0,0 1,-1-1,1 1,-1-1,0 1,1-1,-1 1,0-1,0 1,-1 0,1-1,-1 1,9 20,-6-19,0 0,0-1,0 0,0 0,0 1,1-1,0 0,-1-1,1 1,0 0,0-1,1 0,-1 0,0 0,1 0,-1 0,1-1,0 1,-1-1,1 0,0 0,0 0,0-1,0 0,-1 1,1-1,0 0,0-1,0 1,0-1,0 0,0 0,-1 0,1 0,0-1,-1 1,1-1,-1 0,1 0,-1 0,0-1,0 1,2-3,95-78,-88 69</inkml:trace>
  <inkml:trace contextRef="#ctx0" brushRef="#br0" timeOffset="19839.85">9967 1850,'-117'94,"112"-90,1 0,-1 0,1 1,0-1,0 1,1 0,-1 0,1 1,1-1,-1 1,1-1,-1 1,2 0,-1 0,1 0,0 0,0 0,0 0,1 0,0 0,0 0,1 1,-1-1,1 0,1 0,-1 0,1-1,0 1,1 0,-1 0,1 0,3-5,-1 1,1-1,0 0,-1 0,1-1,0 1,-1-1,1 0,0-1,0 0,-1 0,1 0,-1 0,1-1,-1 0,1 0,-1 0,0-1,0 0,0 0,-1 0,1-1,-1 1,1-1,-1 0,0 0,-1-1,1 1,0-2,90-112,-92 117,0 0,0 1,0-1,0 1,1 0,-1 0,0 0,0 0,0 0,0 0,0 0,0 1,0-1,1 1,-1-1,0 1,0 0,-1 0,1 0,0 0,0 0,0 0,-1 1,1-1,-1 1,1-1,-1 1,1-1,-1 1,0 0,0 0,0 0,0-1,0 1,0 0,0 0,-1 0,1 0,-1 1,1-1,-1 0,0 0,0 0,0 0,0 1,17 28,-10-25,0-1,1 1,-1-1,1 0,1-1,-1 0,0 0,1-1,0 0,0 0,0-1,0 0,0-1,1 0,-1-1,0 1,0-2,1 1,-1-1,0-1,0 0,0 0,0-1,0 0,0 0,-1-1,0 0,1-1,-2 0,1 0,0 0,-1-1,0 0,-1-1,1 0,-1 0,0 0,-1-1,0 1,0-1,-1-1,2-3,14-20,-1 0,-2-2,-1 0,-2-1,-1 0,-2-1,-2 0,-1-1,-2 0,-1 0,-2-1,-1 1,-3-18,-28-62,28 115,0 0,0 0,0 0,-1 0,1 1,0-1,-1 0,1 1,-1-1,0 1,0-1,1 1,-1 0,0 0,0-1,0 1,0 1,0-1,-1 0,1 1,0-1,0 1,0-1,-1 1,1 0,0 0,0 0,-1 0,1 0,0 1,0-1,0 1,-1 0,1-1,0 1,0 0,0 0,0 0,0 0,0 1,1-1,-1 0,0 1,1-1,-1 1,1 0,-1 0,1-1,0 1,-1 1,-8 8,0 2,0-1,1 2,1-1,0 1,1 0,1 1,0-1,1 1,0 0,1 1,1-1,1 1,0 0,1 0,0-1,1 1,2 8,1 13,2 0,1-1,2 0,1 0,2-1,1 0,9 16,189 278,-189-281,-16-27</inkml:trace>
  <inkml:trace contextRef="#ctx0" brushRef="#br0" timeOffset="23519.637">11225 1922,'3'5,"0"-1,-1 0,1 1,1-1,-1 0,1 0,-1-1,1 1,0-1,1 0,-1 0,0 0,1 0,0-1,-1 0,1 0,0 0,5 1,-2-3,0-1,-1 1,1-1,-1 0,1-1,-1 1,1-2,-1 1,0-1,0 0,0 0,0-1,-1 0,1 0,-1-1,0 0,0 0,-1 0,1-1,-1 0,-1 0,1 0,-1 0,0-1,0 0,-1 1,0-2,0 1,0 0,-1 0,-1-1,1 1,-1-1,0 0,-1 1,1-1,-2 0,1 1,-1-1,0 0,-1 1,0-1,0 1,0 0,-1 0,0 0,-1 0,1 0,-2 0,2 4,0 0,-1 1,1 0,-1-1,0 1,1 1,-1-1,0 0,0 1,0 0,-1 0,1 0,0 1,0-1,0 1,-1 0,1 0,0 0,0 1,0 0,-1-1,1 1,0 1,0-1,0 1,0-1,1 1,-1 0,0 1,1-1,-1 0,-1 3,-99 98,98-96,0 0,0 0,1 1,1 0,-1-1,1 2,1-1,-1 0,1 1,1 0,0-1,0 1,1 0,0 0,0 0,1 0,0 0,1 0,0 0,0 0,1 0,0 0,0 0,1-1,1 1,-1-1,1 0,1 0,-1 0,1 0,1-1,-1 0,1 0,0-1,1 1,0-1,0-1,0 1,1-1,-1-1,1 1,7 2,2-2,0-1,0 0,0-1,0-1,0 0,1-2,-1 0,0-1,1 0,-1-2,0 0,0-1,0 0,-1-1,1-1,-1-1,-1-1,1 0,-1 0,-1-2,1 0,-2-1,1 0,7-9</inkml:trace>
  <inkml:trace contextRef="#ctx0" brushRef="#br0" timeOffset="23779.71">12217 1777,'-46'48,"9"-9,3 2,0 2,3 1,-22 42,35-56,7-16,1-3</inkml:trace>
  <inkml:trace contextRef="#ctx0" brushRef="#br0" timeOffset="24019.697">11831 1680,'70'67,"175"228,-143-207,-85-80</inkml:trace>
  <inkml:trace contextRef="#ctx0" brushRef="#br0" timeOffset="24859.659">12846 1801,'-2'-3,"0"-1,0 1,0 0,-1 0,1 0,-1 0,0 1,0-1,0 1,0-1,-1 1,1 0,0 0,-1 1,0-1,1 1,-1 0,0-1,0 2,1-1,-1 0,0 1,0 0,0 0,0 0,0 0,0 1,0-1,-3 2,-6 0,-1 1,1 0,-1 1,1 1,1 0,-1 1,1 0,0 1,0 0,1 1,0 0,0 1,1 0,0 1,0 0,1 0,1 1,0 0,0 1,1 0,1 0,0 0,0 1,2 0,-1 0,2 0,-1 0,2 1,0 0,1-1,0 1,1 0,0 6,1-17,0 1,0-1,0 0,0 1,1-1,-1 0,1 1,0-1,-1 0,2 0,-1-1,0 1,0 0,1-1,0 1,-1-1,1 0,0 0,0 0,0 0,0-1,1 1,-1-1,0 0,1 0,-1 0,1 0,-1 0,1-1,-1 0,1 1,-1-1,1-1,0 1,-1 0,1-1,-1 0,1 0,-1 0,0 0,3-2,134-68,14-89,-152 158,1 0,-1 1,0 0,1 0,-1 0,1 0,-1 0,1 0,0 1,-1-1,1 1,0-1,0 1,-1 0,1 0,0 1,-1-1,1 0,0 1,-1 0,1 0,0-1,-1 2,1-1,-1 0,0 0,1 1,-1-1,0 1,0 0,0-1,0 1,0 0,0 0,-1 1,1-1,-1 0,1 0,-1 1,0-1,0 1,0-1,0 1,0 0,-1-1,1 1,-1 0,0-1,1 3,19 27,-2-11,-2-3</inkml:trace>
  <inkml:trace contextRef="#ctx0" brushRef="#br0" timeOffset="25359.607">13209 2140,'5'-46,"8"21,1 0,1 1,1 1,1 1,1 0,1 1,1 1,1 1,0 1,2 0,0 2,0 1,16-7,-38 21,0 0,1 0,-1 1,0-1,0 0,1 1,-1-1,1 1,-1 0,0-1,1 1,-1 0,1 0,-1 0,1 0,-1 0,1 0,-1 0,0 0,1 1,-1-1,1 1,-1-1,0 1,1-1,-1 1,0 0,0 0,1-1,-1 1,0 0,0 0,0 0,0 0,0 0,0 1,-1-1,1 0,0 0,0 1,-1-1,1 0,-1 1,1-1,-1 0,0 1,1-1,-1 1,0-1,0 1,0-1,0 1,1 91,-2-75,0-15,1 0,0 0,-1-1,1 1,0 0,0 0,1 0,-1 0,1-1,-1 1,1 0,0 0,0-1,0 1,0 0,1-1,-1 1,1-1,-1 0,1 1,0-1,0 0,0 0,0 0,0 0,1-1,-1 1,0-1,1 1,-1-1,1 0,0 0,-1 0,1 0,0 0,0-1,0 1,-1-1,1 0,0 1,0-1,0-1,0 1,-1 0,1-1,0 1,0-1,0 0,-1 0,1 0,219-117,-217 119,-1-1,1 1,-1 0,0 0,1 0,-1 0,0 1,0 0,0 0,0 0,0 0,0 1,0 0,-1-1,1 1,-1 1,0-1,0 0,0 1,-1-1,1 1,-1 0,1 0,-1 0,-1 0,1 0,-1 1,1-1,-1 0,0 1,0 2,31 56,-26-55,1 0,0-1,1 0,0 0,0-1,0 0,0 0,1 0,0-2,1 1,-1-1,8 3,2-4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1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688 315,'-51'146,"-100"126,55-116,94-153,0 1,0 1,0-1,1 0,-1 0,1 1,0-1,1 1,-1-1,1 0,-1 1,1 0,1-1,-1 1,1-1,-1 0,1 1,1-1,-1 0,1 1,-1-1,1 0,0 0,1 0,-1 0,1-1,-1 1,1-1,0 1,1-1,-1 0,0 0,1 0,0-1,-1 1,1-1,0 0,1 0,-1-1,0 1,0-1,1 0,-1 0,0 0,1 0,-1-1,1 0,-1 0,1 0,-1 0,2-1,553-27,-512 28,-27 0</inkml:trace>
  <inkml:trace contextRef="#ctx0" brushRef="#br0" timeOffset="999.97">1389 387,'10'-6,"0"0,0 1,1 0,0 0,0 1,0 0,0 1,1 1,-1 0,1 0,0 1,-1 0,6 1,-8 0,10-2,-2-1,0 1,0 0,0 2,0 0,0 0,0 2,0 0,-1 1,1 1,-1 0,1 1,-1 1,7 4,-22-9,1 0,0 1,-1-1,0 1,1 0,-1-1,0 1,0 0,0-1,0 1,0 0,-1 0,1 0,0 0,-1 0,1 0,-1 0,0 0,0 0,0 0,0 0,0 1,0-1,0 0,-1 0,1 0,-1 0,0 0,1 0,-1-1,0 1,0 0,0 0,0 0,-1-1,1 1,0-1,-1 1,0 0,-68 70,59-62,-318 308,325-315,1 0,-1 0,1 1,0-1,0 1,0-1,1 1,-1 0,1 0,0 0,0 1,0-1,1 0,0 1,0-1,0 1,0 0,0-1,1 1,0-1,0 1,0 0,1-1,0 1,0-1,0 1,0-1,0 1,1-1,0 0,0 1,0-1,1 0,-1-1,1 1,0 0,0-1,0 1,0-1,1 0,0 0,-1 0,1-1,0 1,0-1,2 1,6 3,-1 1,1-2,1 1,-1-2,0 0,1 0,0-1,0-1,0 0,0-1,1 0,-1-1,0 0,0-1,0-1,0 0,0-1,0 0,0-1,-1-1,0 1,1-2,-2 0,1 0,-1-2,0 1,5-6,-4 2,0 2</inkml:trace>
  <inkml:trace contextRef="#ctx0" brushRef="#br0" timeOffset="1654.367">2356 363,'-1'-3,"-1"0,1 1,-1-1,0 1,0 0,0-1,0 1,0 0,-1 0,1 0,-1 1,1-1,-1 1,0-1,1 1,-1 0,0 0,0 0,0 0,0 1,0-1,0 1,0-1,0 1,0 0,0 0,0 1,0-1,0 1,0-1,0 1,0 0,0 0,0 0,1 1,-1-1,0 1,1-1,-1 1,1 0,-1 0,-2 0,-1 0,1 0,0 0,0 1,0-1,0 1,0 0,0 1,1-1,-1 1,1 0,0 0,0 1,1-1,-1 1,1 0,0-1,0 2,1-1,0 0,-1 0,2 1,-1-1,1 1,-1-1,2 1,-1 0,1 0,-1-1,2 1,-1 0,1 0,-1-1,2 1,-1 0,0-1,1 1,0-1,1 0,-1 0,1 0,0 0,0 0,1 0,-1-1,1 1,1 0,54 38,-46-37,-1 0,0 1,0 1,-1 0,0 0,-1 1,0 1,0 0,-1 0,0 1,0 0,-2 0,1 1,-1 0,-1 0,0 1,-1 0,-1 0,0 0,0 1,0 9,-7-11,-1 0,-1 0,0 0,-1 0,0-1,0 0,-2 0,1-1,-1 0,-1 0,1-1,-2 0,1-1,-1 0,-1 0,1-1,-1 0,0-1,-1 0,0-1,0 0,0-1,0-1,-1 0,1 0,-1-1,0-1,1 0,-2-1,11 2,0-1,0 0,0 0,0 0,-1 0,1-1,0 0,-1 1,1-1,0 0,-1-1,1 1,0 0,0-1,-1 0,1 0,0 0,0 0,0 0,0-1,0 1,0-1,0 0,1 0,-1 0,1 0,-1 0,1-1,0 1,0-1,0 0,0 1,0-1,0 0,1 0,0 0,-1 0,1 0,0-1,1 1,-1-2,2-22,4 2</inkml:trace>
  <inkml:trace contextRef="#ctx0" brushRef="#br0" timeOffset="2154.304">2333 339,'-16'10,"53"1,305 1,-319-6</inkml:trace>
  <inkml:trace contextRef="#ctx0" brushRef="#br0" timeOffset="4691.163">2985 1,'26'483,"-71"101,35-419,6-162,0 1,0-1,0 0,-1 0,1 0,-1 0,0-1,0 0,0 0,0 0,0-1,0 1,0-1,0 0,0-1,-1 1,1-1,0 0,-1-1,1 1,0-1,0 0,-1 0,-1-2,-16 2,-450 2,-6 21,105-4,-223 2,557-18,-457 58,228 0,266-59,0-1,1 1,-1-1,0 0,1 0,-1 0,0 0,0 0,1-1,-1 1,0-1,1 0,-1 1,1-1,-1-1,1 1,-1 0,1 0,0-1,0 0,0 1,-1-1,1 0,1 0,-1 0,0 0,0 0,1 0,0-1,-1 1,1-1,0 1,0-1,0 1,0-1,1 1,-1-1,1 0,-1 0,1 1,0-1,0 0,0 1,1-1,-1 0,1 1,-1-1,1 0,0 1,1-3,49-525,-49-30,-2 554,1-1,-1 1,1-1,0 1,1-1,-1 1,1 0,1 0,-1 0,1 0,0 0,0 0,1 1,-1-1,1 1,1 0,-1 0,1 1,-1-1,1 1,1 0,-1 0,1 1,-1 0,1 0,0 0,0 0,0 1,0 0,1 0,-1 1,1 0,-1 0,1 0,-1 1,1 0,-1 0,1 1,-1 0,1 0,-1 0,2 1,85 11,2-4,0-4,-1-5,1-3,23-8,159-2,916-61,-806 51,-246 48,-19 0,-94-16,-23-4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509 152,'-4'7,"0"0,1 0,0 0,0 0,1 0,0 1,0-1,0 1,1 0,1-1,-1 1,1 0,0-1,1 1,0 0,-1 11,-14 463,-16-171,25-189,5-140,1-3</inkml:trace>
  <inkml:trace contextRef="#ctx0" brushRef="#br0" timeOffset="359.969">1 248,'202'-31,"-69"8,-2-6,-1-5,-1-6,76-37,-174 63</inkml:trace>
  <inkml:trace contextRef="#ctx0" brushRef="#br0" timeOffset="1140.364">896 733,'0'8,"-2"4,2 1,-1-1,2 0,0 1,0-1,1 0,0 1,1-1,1-1,0 1,1 0,0-1,0 0,1 0,1 1,-1-10,0 1,0-1,1 0,-1 0,0-1,1 0,-1 0,1 0,-1-1,1 0,0 0,-1-1,1 0,-1 0,0 0,1-1,-1 0,0 0,0-1,0 1,0-1,0-1,-1 1,1-1,-1 0,0 0,0-1,-1 1,1-1,-1 0,0 0,0-1,-1 1,1-1,-1 0,0-1,6-6,-1 0,-1-1,0 0,0 0,-2 0,0-1,0 0,-1 0,-1 0,-1-1,0 1,-1-1,-1 1,0-1,-1-4,-10 9,6 16</inkml:trace>
  <inkml:trace contextRef="#ctx0" brushRef="#br0" timeOffset="1600.304">1379 805,'70'33,"-66"-31,0 0,0 0,0-1,0 1,0-1,1 0,-1 0,0-1,0 1,1-1,-1 0,0 0,0 0,1-1,-1 0,0 0,0 0,0 0,1 0,-1-1,-1 0,1 0,0 0,0 0,-1 0,1-1,-1 0,0 0,0 0,0 0,0 0,0 0,-1-1,1 1,-1-1,0 0,0 0,-1 0,1 0,-1 0,0 0,0 0,0 0,0-1,-1 1,0 0,1-1,-2 1,1 0,0 0,-1-1,-1 1,1 0,-1 0,0 0,0 1,-1-1,1 0,-1 1,0 0,1 0,-2-1,1 2,0-1,0 0,-1 1,0-1,1 1,-1 0,0 0,0 1,0-1,0 1,0 0,-1 0,1 0,0 1,0-1,-1 1,1 0,0 0,-1 1,1-1,0 1,0 0,-1 0,1 0,0 1,0-1,0 1,0 0,1 0,-1 1,1-1,-1 1,1 0,0 0,0 0,0 0,0 0,0 1,1-1,-1 1,1-1,0 1,0 0,1 1,-4 1,0 1,1 0,-1 0,2 0,-1 1,1-1,0 1,1 0,0 0,0 0,1 0,0 0,0 0,1 0,0 1,0-1,1 0,0 0,1 0,-1 0,2 0,-1 0,1-1,0 1,1-1,-1 0,1 1,1-2,0 1,0 0,0-1,0 0,1 0,0-1,1 0,-1 0,1 0,0-1,0 0,0 0,1-1,-1 0,3 1,7-3,0-1,-1 0,1-1,0-1,0-1,-1 0,1-1,-1-1,0 0,-1-1,1-1,-1-1,0 0,-1-1,0 0,0-1,9-10,0 0</inkml:trace>
  <inkml:trace contextRef="#ctx0" brushRef="#br0" timeOffset="1980.313">2082 636,'-7'1,"0"0,1 0,-1 1,1 0,0 0,0 1,0 0,0 0,0 0,0 1,1-1,0 1,-1 1,1-1,1 1,-1 0,1 0,0 0,0 0,0 1,1 0,0 0,0 0,1 0,-1 0,1 0,0 1,1-1,-1 6,4-8,0 0,1 0,-1 0,1-1,0 1,0-1,0 0,0 0,0 0,1 0,-1 0,1-1,0 0,0 0,0 0,0 0,0 0,0-1,1 0,-1 0,32 16,-32-13,0 0,0 0,0 0,-1 1,0-1,0 1,0 0,0 0,-1 0,1 0,-1 1,-1-1,1 1,-1-1,0 1,0-1,-1 1,1 0,-1-1,0 1,-1 0,0-1,1 1,-2-1,1 1,-1-1,0 1,0-1,0 0,-1 0,1 0,-1 0,-1-1,1 1,-1-1,1 0,-1 0,-1 0,1 0,0 0,-1-1,0 0,0 0,0-1,0 1,0-1,0 0,-1 0,1-1,-1 1,1-1,-2 0,5-1,1 0,0 0,0 1,-1-1,1 0,0 0,0 0,-1 0,1 0,0-1,0 1,-1 0,1-1,0 1,0-1,0 1,0-1,-1 1,1-1,0 0,0 1,0-1,0 0,0 0,1 0,-1 0,0 0,0 0,1 0,-1 0,0 0,1 0,-1-1,1 1,-1 0,1 0,0 0,0-1,-1 1,1 0,0 0,0-1,0 1,0 0,1-1,1-12</inkml:trace>
  <inkml:trace contextRef="#ctx0" brushRef="#br0" timeOffset="2490.252">2444 733,'-70'63,"63"-54,-1 1,1 0,1 0,0 0,0 1,1 0,1 0,-1 1,2-1,0 1,0 0,1 0,1-7,1 0,-1 0,1 0,0-1,0 1,0 0,1 0,0 0,0 0,0-1,0 1,1 0,0-1,0 1,0-1,1 0,-1 0,1 0,0 0,0 0,0 0,1-1,-1 1,1-1,0 0,0 0,0-1,0 1,0-1,1 0,0 0,0 0,1-1,0 0,-1 0,1 0,0-1,0 0,0 0,0-1,-1 1,1-1,0 0,-1-1,1 1,0-1,-1-1,0 1,1-1,-1 1,0-2,-1 1,1 0,0-1,-1 0,0 0,1-1,92-118,-78 86,-1 0,-2-2,-2 0,-2-1,-1 0,-2-1,-2 0,-2 0,-1-1,-2 1,-2-1,-4-26,-43-58,45 123,0 1,0-1,0 1,0 0,0 0,-1 0,1 0,-1 0,0 1,1-1,-1 1,0-1,0 1,0 0,0 0,0 0,0 1,0-1,0 1,0-1,0 1,0 0,0 0,0 1,0-1,0 1,-1-1,1 1,1 0,-1 0,0 0,0 1,0-1,0 1,1-1,-1 1,1 0,-1 0,1 0,0 0,-1 2,-9 11,0 0,2 1,0 0,0 1,2 0,0 0,1 1,0 0,2 0,0 1,1-1,1 1,1 0,1 0,0 0,1 0,1 0,1 0,1 0,1 0,0 0,1-1,1 0,1 0,1-1,5 11,-5-12,2 1,0-1,0-1,1 1,1-2,1 0,0 0,1-1,0-1,1 0,0-1,1-1,0 0,0-1,1-1,0-1,3 0,28 2,-28-12</inkml:trace>
  <inkml:trace contextRef="#ctx0" brushRef="#br0" timeOffset="3880.182">3194 660,'-10'-1,"0"0,0 0,0 1,0 1,0 0,0 0,0 1,0 0,0 1,1 0,-1 0,1 1,0 0,0 1,0 0,0 0,1 1,0 0,0 1,1 0,0 0,0 0,0 1,1 0,1 1,-1-1,0 2,-16 123,22-130,0 1,0-1,1 0,-1 0,1 1,0-1,0 0,0 0,1 0,-1 0,1 0,-1 0,1 0,0-1,0 1,0-1,0 1,1-1,-1 0,1 0,-1 0,1 0,0 0,0 0,0-1,0 0,0 1,0-1,0 0,0 0,0-1,1 1,-1-1,0 0,1 1,-1-1,0-1,0 1,1-1,7-4,0 0,-1-2,1 1,-2-1,1-1,-1 0,0 0,0 0,-1-1,-1-1,1 1,-1-1,-1-1,0 1,-1-1,0 0,4-10,-9 19,73-137,-71 139,-1 1,1-1,0 1,-1-1,1 1,-1 0,1 0,-1 0,1 0,-1 0,0 0,1 0,-1 0,0 0,0 1,0-1,0 0,0 1,0-1,0 1,-1-1,1 1,0-1,-1 1,1 0,-1-1,0 1,1 0,-1-1,0 1,0 0,0-1,0 1,-1 0,1 0,0-1,-1 1,1-1,-1 1,1 0,-1-1,0 1,3 9,45 122,-46-131,0 1,0 0,1-1,-1 0,1 1,-1-1,1 0,0 0,0 0,0 0,0 0,1 0,-1 0,0-1,1 1,-1-1,1 0,-1 0,1 0,0 0,-1 0,1 0,0-1,0 1,0-1,0 0,-1 0,1 0,0 0,0-1,0 1,-1-1,1 1,0-1,0 0,-1 0,1 0,-1-1,1 1,-1-1,1 1,-1-1,0 0,0 0,0 0,2-1,8-11,0-1,-1 0,-1-1,0 0,-2-1,1 0,-2 0,0 0,-1-1,-1 0,-1-1,2-17,-9 58,1 1,0 0,2-1,0 1,2 0,0-1,2 1,0-1,2 0,0 0,4 6,-10-26,1 0,0 0,0-1,0 1,0 0,0-1,0 1,0 0,0-1,1 1,-1-1,1 0,-1 1,1-1,-1 0,1 0,0 0,0 0,-1 0,1-1,0 1,0 0,0-1,0 1,0-1,0 0,0 0,0 0,0 0,0 0,0 0,0 0,0-1,0 1,0-1,-1 1,1-1,0 0,0 0,0 0,-1 0,1 0,0 0,-1 0,1 0,-1-1,1 0,54-79,21-133,-76 213,-1 0,0 1,0-1,1 0,-1 1,1-1,-1 0,1 1,-1-1,0 1,1-1,0 1,-1-1,1 1,-1-1,1 1,0-1,-1 1,1 0,0-1,-1 1,1 0,0 0,0 0,-1-1,1 1,0 0,0 0,-1 0,1 0,0 0,0 0,-1 1,1-1,0 0,0 0,-1 0,1 1,0-1,-1 0,1 1,0-1,-1 1,1-1,-1 0,1 1,0-1,-1 1,1 0,-1-1,0 1,1-1,-1 1,1 0,-1-1,0 1,0 0,1 0,-1-1,0 1,0 0,0 0,0-1,0 1,0 0,0 0,0-1,0 1,18 57,-18-57,23 108,-4 1,-5 0,-5 1,-5 72,-5-155,-2 1,-1-1,-1-1,-1 1,-2-1,0 0,-2 0,-1-1,-1-1,-1 0,-2 0,0-1,-1-1,-2-1,-6 6,22-24,0-1,0 0,0 0,-1 1,1-1,-1 0,0-1,1 1,-1-1,0 1,-1-1,1 0,0 0,-1 0,1 0,-1-1,0 1,1-1,-1 0,0 0,0-1,0 1,0-1,0 0,0 0,1 0,-1 0,0-1,0 1,0-1,0 0,1 0,-1-1,0 1,1-1,-1 0,1 1,0-2,-1 1,1 0,0-1,0 1,1-1,-1 0,0 0,1 0,0 0,0-1,0 1,-1-1,3-21,0 0,1 0,2 1,1-1,0 1,2 0,1 0,0 1,2-1,1 2,1-1,5-6,-9 14,1-6,1 1,1-1,1 2,0-1,2 2,0-1,1 2,1 0,1 1,0 0,1 1,0 1,2 1,-1 0,2 1,-1 2,4-2,0 6</inkml:trace>
  <inkml:trace contextRef="#ctx0" brushRef="#br0" timeOffset="4920.157">194 1555,'45'-17,"0"1,1 3,0 1,1 3,42-3,-62 8,1624-179,-857 127,2-54,-400 81,-362 26,0-1,-1-2,0-2,0 0,-1-3,12-5,-29 9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814 315,'2'-1,"1"0,-1 0,0 0,-1 0,1 0,0 0,0-1,0 1,-1-1,1 1,-1-1,1 1,-1-1,0 0,1 0,-1 0,0 0,0 0,-1 0,1 0,0 0,-1 0,1 0,-1 0,1 0,-1-1,0 1,0 0,0 0,0 0,-1-1,1 1,0 0,-1 0,0 0,1 0,-1 0,0 0,0 0,0 0,0 0,-1 0,1 0,0 1,-1-1,1 0,-1 1,0 0,1-1,-1 1,0 0,0 0,0 0,0 0,0 0,0 0,0 0,0 1,0-1,0 1,-1 0,1-1,0 1,0 0,-1 0,-31 4,2 2,-1 0,1 2,0 2,0 1,1 1,1 2,0 1,-6 6,-44 17,33-17,-262 146,307-167,0 0,1 1,-1 0,0-1,0 1,1 0,-1-1,0 1,1 0,-1 0,1 1,-1-1,1 0,-1 0,1 1,0-1,0 1,0-1,0 1,0-1,0 1,0 0,0-1,1 1,-1 0,1 0,-1 0,1-1,-1 1,1 0,0 0,0 0,0 0,0 0,1 0,-1-1,0 1,1 0,-1 0,1 0,0-1,-1 1,1 0,0-1,0 1,0 0,0-1,1 0,-1 1,0-1,1 1,-1-1,0 0,1 0,0 0,-1 0,1 0,-1 0,1-1,0 1,0 0,0-1,-1 1,1-1,1 0,26 6,0-2,0-1,1-1,-1-2,0-1,0-1,21-5,100-2,-149 9,0-1,1 1,-1-1,0 1,0 0,0-1,0 1,0 0,1 0,-1 0,0 0,0 0,0 0,0 0,1 0,-1 1,0-1,0 0,0 1,0-1,0 1,0-1,0 1,0-1,0 1,0 0,0-1,0 1,0 0,0 0,-1 0,1 0,0 0,0 0,-1 0,1 0,-1 0,1 0,-1 0,0 0,1 0,-1 0,0 1,0-1,0 0,0 0,0 0,0 0,0 1,0-1,0 0,0 0,-1 0,1 0,0 1,-1-1,1 0,-1 0,1 0,-1 0,0 0,1 0,-1 0,0-1,0 1,0 0,0 0,1 0,-2-1,-64 61,-273 182,337-243,0 1,0-1,0 1,1 0,-1 0,0 0,1 0,-1 0,1 0,-1 0,1 0,-1 1,1-1,0 0,0 1,-1-1,1 1,0 0,0-1,1 1,-1 0,0 0,1-1,-1 1,1 0,-1 0,1 0,0 0,0 0,0-1,0 1,0 0,0 0,0 0,1 0,-1 0,1 0,-1-1,1 1,0 0,0 0,-1-1,1 1,0-1,1 1,-1-1,0 1,0-1,1 1,-1-1,1 0,-1 0,1 0,-1 0,1 0,0 0,0 0,-1-1,1 1,0 0,0-1,0 0,0 1,-1-1,1 0,0 0,0 0,2 0,35-3,1-1,0-2,-1-1,0-2,0-2,-1-2,17-9,28-7,118-43,-179 63</inkml:trace>
  <inkml:trace contextRef="#ctx0" brushRef="#br0" timeOffset="219.999">1298 678,'1'1,"0"0,-1 0,1 1,0-1,-1 0,1 1,-1-1,1 0,-1 1,0-1,1 1,-1-1,0 0,0 1,0-1,0 1,0-1,-1 1,1-1,0 0,-1 1,1-1,-1 1,1-1,-1 0,0 0,1 1,-1-1,0 0,0 0,0 0,0 0,0 0,0 0,0 0,0 0,-1 0,1 0,0-1,-2 1,-75 73,56-56,0 2,2 0,0 1,1 0,1 2,1 0,1 1,1 1,-8 19,14-24,1-4</inkml:trace>
  <inkml:trace contextRef="#ctx0" brushRef="#br0" timeOffset="439.986">960 653,'2'-3,"1"1,0-1,-1 1,1 0,0-1,0 1,1 1,-1-1,0 0,1 1,-1 0,1-1,-1 2,1-1,-1 0,1 1,0-1,-1 1,1 0,0 0,-1 1,1-1,0 1,-1-1,1 1,-1 0,1 1,-1-1,0 1,1-1,-1 1,0 0,0 0,0 0,0 1,2 1,91 116,-74-88,-4-5,1-1,2 0,0-2,2 0,0-2,2 0,10 5,-32-25,0 0,0 0,0-1,0 1,1-1,-1 0,0 0,1 0,-1 0,1-1,-1 1,1-1,-1 0,1 0,-1 0,0 0,1-1,-1 0,1 1,-1-1,0 0,1-1,1 0,15-9</inkml:trace>
  <inkml:trace contextRef="#ctx0" brushRef="#br0" timeOffset="910.141">1927 653,'-73'32,"62"-29,-1-1,1 2,0-1,0 2,0-1,1 1,-1 1,1 0,0 1,1 0,0 0,0 1,0 0,1 0,0 1,1 0,0 1,0-1,1 1,1 1,-1-1,2 1,-1 0,1 0,1 0,0 4,3-12,0 0,0 0,0 0,1 0,0 0,-1 0,1 0,0 0,0-1,1 1,-1 0,1-1,-1 1,1-1,0 1,0-1,0 0,0 0,0 0,0 0,1 0,-1 0,1-1,-1 1,1-1,0 0,0 1,-1-1,1-1,0 1,0 0,0-1,0 1,0-1,0 0,0 0,0 0,0 0,0-1,0 1,0-1,0 0,0 0,-1 0,1 0,0 0,-1 0,1-1,0 0,-1 1,0-1,1 0,-1 0,1-1,209-185,-210 188,0-1,0 1,0 0,0 0,0 1,0-1,0 0,-1 1,1-1,0 1,0-1,0 1,0 0,-1 0,1 0,0 0,-1 0,1 0,-1 0,1 0,-1 1,0-1,1 1,-1-1,0 1,0 0,0-1,0 1,0 0,-1-1,1 1,0 0,-1 0,1 0,-1 0,0 0,0 0,1 0,-1-1,-1 1,1 0,0 0,0 0,-1 0,1 0,-1 0,1 0,-1-1,0 1,0 0,10 36,63 64,-59-87</inkml:trace>
  <inkml:trace contextRef="#ctx0" brushRef="#br0" timeOffset="1410.092">2266 919,'3'-15,"1"-1,0 1,1 1,0-1,1 1,1 0,1 0,0 0,0 1,1 1,1-1,0 1,4-3,34-29,-47 44,0-1,0 0,0 0,0 1,0-1,0 1,0-1,0 1,0-1,0 1,0-1,0 1,0 0,0 0,0 0,0-1,0 1,0 0,1 0,-1 1,0-1,0 0,0 0,0 0,0 1,0-1,0 1,0-1,0 0,0 1,0 0,0-1,0 1,0 0,0-1,0 1,-1 0,1 0,0 0,-1 0,1 0,-1 0,1 0,-1 0,1 0,-1 0,1 0,-1 0,0 0,0 0,1 0,-1 0,0 0,0 1,4 31,-4-30,-1 0,1 0,-1 0,1 0,0 0,0 1,0-1,1 0,-1 0,1 0,-1 0,1 0,0 0,1 0,-1 0,0 0,1-1,-1 1,1-1,0 1,0-1,0 1,0-1,0 0,1 0,-1 0,1 0,-1 0,1-1,0 1,0-1,-1 0,1 1,0-1,0-1,0 1,0 0,1-1,-1 0,1 1,87-34,-84 29,0-1,1 2,-1-1,1 1,0 0,-1 0,1 1,0 0,1 1,-1 0,0 0,0 1,0 0,1 0,-1 1,0 0,0 0,29 49,-36-47,-1-1,0 0,1 1,0-1,-1 0,1 0,0 0,0 0,0 0,0 0,1 0,-1 0,1 0,-1 0,1 0,-1-1,1 1,0-1,0 1,0-1,0 0,0 0,0 0,0 0,0 0,0 0,1-1,-1 1,0-1,1 1,0-1,16-1,-1-1</inkml:trace>
  <inkml:trace contextRef="#ctx0" brushRef="#br0" timeOffset="7661.497">3331 49,'0'-1,"0"0,0 0,0 0,0 0,1 0,-1 0,0 1,1-1,-1 0,0 0,1 0,-1 1,1-1,0 0,-1 1,1-1,0 0,-1 1,1-1,0 1,-1-1,1 1,0-1,0 1,0 0,0-1,-1 1,1 0,0 0,0-1,0 1,0 0,0 0,0 0,0 0,-1 0,1 0,0 1,0-1,0 0,0 0,0 1,0-1,-1 0,1 1,0-1,0 1,-1-1,1 1,0-1,-1 1,1 0,0-1,-1 1,1 0,-1-1,1 1,-1 0,1 0,-1 0,0-1,1 1,-1 0,0 0,0 0,1 0,-1 0,0 0,-7 66,-11-4,-22 148,40-208,0 0,1 1,-1-1,1 0,0 1,0-1,0 0,0 0,0 0,1 0,0 0,-1 0,1-1,0 1,0 0,1-1,-1 0,0 1,1-1,0 0,-1 0,1 0,0-1,0 1,0-1,0 1,0-1,0 0,1 0,-1-1,0 1,0-1,1 1,-1-1,0 0,1 0,1-1,137-19,-120 15,238-25,-172-1,-78 18</inkml:trace>
  <inkml:trace contextRef="#ctx0" brushRef="#br0" timeOffset="8191.481">3717 0,'-14'341,"-15"21,2-104,38-277,-6 3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533 670,'-15'254,"-21"236,-2-296,31-195,5-8</inkml:trace>
  <inkml:trace contextRef="#ctx0" brushRef="#br0" timeOffset="459.961">0 791,'273'-57,"218"-61,-359 93,-109 24</inkml:trace>
  <inkml:trace contextRef="#ctx0" brushRef="#br0" timeOffset="1429.911">1016 550,'-21'62,"18"482,4-253,0-291,-1 0,1-1,-1 1,1-1,0 1,-1 0,1 0,0-1,-1 1,1 0,0 0,0 0,-1 0,1 0,0 0,-1 0,1 0,0 0,-1 0,1 0,0 1,-1-1,1 0,0 0,-1 1,1-1,0 0,-1 1,1-1,-1 1,1-1,-1 1,1-1,-1 1,1-1,-1 1,1-1,-1 1,0 0,1-1,-1 1,0-1,1 1,-1 0,0-1,0 1,0 0,0 0,0-1,0 1,0 0,0-1,0 1,0 0,0 0,0-1,0 1,-1 0,1-1,0 1,29-55,-28 51,17-38,-8 15,1 0,1 1,2 0,0 0,1 2,2 0,0 1,16-16,-31 37,0-1,0 1,0-1,1 1,-1 0,0 0,0 0,1 0,-1 0,0 0,1 1,-1-1,1 1,-1-1,1 1,-1 0,1 0,-1 0,1 1,-1-1,1 1,-1-1,1 1,-1 0,0 0,1 0,-1 0,0 0,0 0,0 1,0-1,0 1,0-1,0 1,0 0,-1 0,1 0,-1 0,1 0,-1 0,0 0,1 0,-1 1,-1-1,1 0,0 1,0-1,-1 1,0-1,1 1,-1-1,0 1,0-1,0 1,0-1,-1 1,1-1,-1 0,0 1,0 1,-20 267,32-193,12-88,-9-2</inkml:trace>
  <inkml:trace contextRef="#ctx0" brushRef="#br0" timeOffset="2530.969">1500 1179,'1'242,"-2"-239,0 0,1 0,0 0,-1 0,1 1,1-1,-1 0,0 0,1 0,-1 0,1 0,0 0,0 0,0 0,1 0,-1-1,1 1,-1 0,1-1,0 1,0-1,0 1,0-1,1 0,-1 0,0 0,1 0,0-1,-1 1,1-1,0 1,0-1,0 0,0 0,0 0,0-1,0 1,0-1,0 1,0-1,0 0,0 0,0 0,1-1,-1 1,0-1,0 0,0 0,0 0,0 0,2-2,10-9,-1-2,0 1,-1-2,-1 0,0 0,-1-1,-1-1,-1 0,0 0,-1-1,-1 0,0 0,-1-1,2-17,-5 5,-3 31,0 0,0 0,-1 0,1 1,0-1,0 0,-1 0,1 0,0 0,0 0,-1 0,1 1,0-1,0 0,-1 0,1 0,0 0,-1 0,1 0,0 0,0 0,-1 0,1 0,0 0,-1-1,1 1,0 0,0 0,-1 0,1 0,0 0,0 0,-1-1,0 12,0 0,1 0,0 0,1 0,0 0,0 0,1 0,1-1,0 1,0-1,1 1,0-1,1-1,0 1,1 0,0-1,0 0,1-1,0 1,1-1,0-1,4 4,-9-8,0-1,0 1,1-1,-1 0,1 0,0 0,0 0,0-1,-1 0,1 0,0 0,1 0,-1 0,0-1,0 1,0-1,0 0,0-1,0 1,1-1,-1 0,0 0,0 0,0 0,-1-1,1 1,0-1,0 0,-1 0,1-1,-1 1,0-1,0 1,0-1,0 0,0 0,-1-1,1 1,-1-1,1 0,83-152,-78 141,-2 0,1-1,-2 0,0 0,-1 0,-1-1,-1 1,0-1,-1 0,0 1,-2-11,0 26,1-1,0 1,0-1,-1 1,1-1,-1 1,1-1,-1 1,0 0,0-1,0 1,1 0,-1 0,0-1,0 1,-1 0,1 0,0 0,0 0,0 0,-1 1,1-1,-1 0,1 1,0-1,-1 1,1-1,-1 1,1-1,-1 1,1 0,-1 0,0 0,1 0,-1 0,1 0,-1 0,1 1,-1-1,1 0,-1 1,1-1,0 1,-1 0,1 0,-1-1,1 1,0 0,0 0,0 0,-1 0,1 0,0 0,0 2,-59 67,59-65,0 0,1 0,-1 0,1 0,1 0,-1 0,1 0,0-1,0 1,0 0,0 0,1-1,0 1,0-1,0 1,1-1,-1 0,1 0,0 0,0 0,1-1,-1 1,1-1,0 0,-1 0,2 0,-1 0,0-1,0 0,1 0,-1 0,1 0,0-1,-1 1,1-1,0 0,0-1,2 1,35 17,-38-15,0 0,-1 1,0-1,1 1,-1-1,-1 1,1 0,0 0,-1 0,0 1,0-1,0 1,0-1,-1 1,0-1,0 1,0 0,-1-1,1 1,-1 0,0 0,0 0,-1-1,0 1,1 0,-2 0,1-1,0 1,-1-1,0 1,0-1,-1 2,-7 77,48-57,-20-29</inkml:trace>
  <inkml:trace contextRef="#ctx0" brushRef="#br0" timeOffset="2950.923">2564 1033,'-2'-1,"0"-1,0 1,0-1,0 1,0 0,0 0,-1 0,1 0,0 0,-1 0,1 0,0 1,-1-1,1 1,-1 0,1 0,-1 0,1 0,-1 0,1 1,-1-1,1 1,-1-1,1 1,0 0,-1 0,1 0,0 0,-2 1,1-1,0-1,-1 0,1 0,0 1,-1 0,1-1,-1 1,1 0,0 0,0 1,-1-1,1 1,0-1,0 1,1 0,-1 0,0 1,1-1,-1 0,1 1,0 0,0-1,0 1,0 0,0 0,0 0,1 0,0 0,-1 1,1-1,0 0,1 1,-1-1,1 1,-1-1,1 0,0 1,0-1,1 1,-1-1,1 1,-1-1,1 0,0 1,0-1,1 0,-1 0,1 0,-1 0,3 3,32 32,-30-34,-1 0,1 0,-1 1,0 0,0 0,0 1,-1-1,0 1,0 0,-1 0,1 0,-1 1,0-1,-1 1,0-1,0 1,0 0,-1 0,0 0,0 0,-1 0,0 0,0 3,-61 108,58-116,1 1,0-1,0 1,-1-1,0 0,1 0,-1 0,0-1,0 1,0-1,0 1,0-1,0 0,0 0,-1-1,1 1,0 0,0-1,-1 0,1 0,0 0,-1 0,1-1,0 1,0-1,-1 0,1 0,0 0,0 0,0 0,0-1,0 1,0-1,1 0,-1 0,0 0,1 0,-1-1,-12-11</inkml:trace>
  <inkml:trace contextRef="#ctx0" brushRef="#br0" timeOffset="3891.228">2952 1130,'-118'62,"109"-57,1 1,1 0,-1 0,1 0,0 1,0 0,1 0,0 1,0 0,1 0,0 0,0 0,1 1,0 0,1 0,0 0,0 0,1 1,0-1,0 1,1 0,1 6,1-13,0 0,0 0,0 1,1-1,-1 0,1 0,0-1,0 1,0 0,0 0,1-1,-1 0,1 1,-1-1,1 0,0 0,0 0,0-1,0 1,0-1,0 1,0-1,1 0,-1 0,0-1,1 1,-1-1,0 1,1-1,-1 0,1-1,-1 1,0 0,1-1,0 0,113-47,-89 23,0-1,-2-2,-1-1,-2-1,0 0,-2-2,-1-1,-2-1,-2 0,0-1,-3 0,-1-2,-1 1,-2-1,1-18,-7 43,0 0,-1 0,0 0,-1 0,-1 0,1-1,-2 1,0 0,0 0,-2 0,1 0,-1 0,-1 0,0 0,-1 1,0 0,0 0,-1 0,-1 1,0 0,0 0,-9-8,12 16,0 0,-1 1,1-1,-1 1,1 0,-1 0,0 1,1-1,-1 1,0 0,1 0,-1 1,0 0,1-1,-1 1,0 1,1-1,0 1,-1-1,1 1,0 1,0-1,0 1,0-1,0 1,1 0,-1 0,1 1,0-1,-1 2,-85 118,81-105,0 0,1 1,2 0,-1 1,2-1,1 1,0 0,2 0,0 0,1 0,1 0,1 0,1 0,0 0,2-1,0 1,1-1,1 0,1-1,0 0,2 0,0-1,1 0,0 0,2-1,-9-10,-1 1,1-1,0 0,1-1,-1 1,1-1,0 0,1 0,-1 0,1-1,0 0,0 0,0 0,1-1,-1 0,1 0,0-1,0 0,0 0,0 0,0-1,0 0,0-1,1 1,-1-1,0-1,0 1,1-1,-1-1,0 1,0-1,0 0,-1-1,1 0,0 0,-1 0,0-1,0 0,0 0,2-2,8-13</inkml:trace>
  <inkml:trace contextRef="#ctx0" brushRef="#br0" timeOffset="5141.136">3556 985,'-12'1,"-1"0,1 2,0-1,0 1,0 1,0 0,0 1,1 0,0 0,0 2,1-1,-1 1,1 1,1 0,-1 0,2 1,-1 0,1 0,0 1,1 0,0 1,1-1,0 1,1 1,0-1,0 1,2 0,-1 0,1 0,1 0,0 0,1 4,2-13,0 1,0-1,0 0,0 1,1-1,0 0,-1 0,1 0,0 0,1 0,-1-1,0 1,1 0,-1-1,1 0,0 0,0 0,0 0,0 0,0 0,0-1,1 0,-1 1,0-1,1-1,-1 1,1 0,-1-1,1 1,-1-1,1 0,0-1,-1 1,1 0,-1-1,1 0,-1 0,0 0,1 0,-1-1,0 1,0-1,0 0,0 1,0-2,0 1,0 0,-1 0,1-1,-1 0,0 1,0-1,1 0,-1-1,176-230,-175 237,0-1,-1 1,1-1,-1 1,1 0,-1 0,0 0,-1 0,1 0,0 0,-1 1,0-1,1 1,-2-1,1 1,0-1,-1 1,1-1,-1 1,0 0,0-1,0 1,-1 0,2-1,1 44,-3-39,1-1,0 0,0 1,0-1,1 0,0 0,0 1,1-1,0 0,0 0,1-1,0 1,0 0,0-1,1 1,0-1,1 0,0 0,-1-6,1 0,-1 0,1-1,-1 0,1 1,-1-2,0 1,1 0,-1-1,0 0,0 0,0 0,0 0,-1-1,1 0,0 0,-1 0,0 0,0 0,0 0,0-1,0 0,-1 1,1-1,-1 0,0 0,-1 0,1-1,0 1,-1 0,0-1,0 1,0-4,68-207,-86 431,17-188,-2-15,2-1,0 1,0 0,1 0,1-1,0 1,0-1,1 1,1-1,0 0,4 7,-7-18,0 0,0 0,-1-1,1 1,0 0,0 0,0-1,0 1,0-1,0 1,0-1,0 1,0-1,0 1,0-1,0 0,1 0,-1 1,0-1,0 0,0 0,0 0,0 0,1-1,-1 1,0 0,0 0,0-1,0 1,0 0,0-1,0 1,0-1,0 0,0 1,0-1,0 0,0 0,0 1,-1-1,1 0,0 0,-1 0,1 0,0 0,-1 0,1 0,-1 0,1 0,-1 0,0 0,0 0,1-1,-1 1,30-65,-29 64,145-352,-146 355,0-1,0 1,0-1,1 1,-1-1,0 1,0-1,0 1,1-1,-1 1,0-1,0 1,1-1,-1 0,0 1,1-1,-1 0,1 1,-1-1,1 0,-1 1,0-1,1 0,-1 0,1 1,-1-1,1 0,-1 0,1 0,0 0,-1 0,1 0,-1 0,1 0,-1 0,1 0,-1 0,1 0,-1 0,1 0,-1 0,1 0,-1-1,1 1,-1 0,1 0,0-1,-1 76,-1-64,25 488,-24-462,-2 0,-1-1,-2 1,-2-1,-1 0,-7 18,11-42,0 0,-1 0,0-1,-1 1,0-1,-1 0,0-1,-1 0,0 0,0-1,-1 0,-1 0,1-1,-1 0,-1 0,1-2,-1 1,-1-1,1-1,-7 3,16-7,0 0,0 0,0 0,0 0,0-1,0 1,0-1,0 1,0-1,0 0,0 1,-1-1,1 0,0 0,0-1,0 1,0 0,0-1,-1 1,1-1,0 0,0 0,0 0,1 0,-1 0,0 0,0 0,0 0,1-1,-1 1,1-1,-1 0,1 1,0-1,-1 0,1 0,0 1,0-1,0 0,0 0,1 0,-1 0,1-1,-1 1,1 0,-1-1,14-104,16 25,3 3,4 0,3 3,3 1,4 2,32-38,-77 108,1 0,0 0,0 0,0 0,1 0,-1 0,0 1,1-1,0 1,0-1,-1 1,2 0,-1 0,0 1,0-1,0 1,1-1,-1 1,1 0,-1 0,1 0,-1 1,1-1,0 1,-1 0,1 0,-1 0,1 1,0-1,-1 1,11 5</inkml:trace>
  <inkml:trace contextRef="#ctx0" brushRef="#br0" timeOffset="11711.792">4766 1445,'53'-149,"11"13,5 3,7 3,80-104,-17 23,-129 193,9-11,-15 53,-9 46,4 0,2 1,4-1,2-1,14 51,12 148,-31-242,-12 98,7-123,0 0,0 0,0-1,1 1,-1-1,0 0,0 0,0 0,0 0,0-1,0 1,0-1,0 0,0 0,0 0,1 0,-1 0,0 0,1-1,-1 1,1-1,-1 0,1 0,0 0,0 0,0 0,0 0,0-1,0 1,1-1,-1 1,0-2,1 3,-94-109,78 86,0 1,-2 1,0 0,-2 2,0 0,-1 1,-1 1,-1 2,0 0,-1 1,-1 2,0 0,-6 0,29 12,0 0,-1 0,1 0,0 0,0 1,-1-1,1 1,0 0,-1 0,1 0,0 0,-1 0,1 1,0 0,0-1,-1 1,1 1,0-1,0 0,0 1,0-1,0 1,1 0,-1 0,0 0,1 0,0 1,-1-1,-6 14</inkml:trace>
  <inkml:trace contextRef="#ctx0" brushRef="#br0" timeOffset="12361.769">5612 1082,'23'67,"-21"-38,0 0,-2 0,-1 0,-1 0,-1 0,-2 0,-1-1,-5 14,1-23,6-30,10-35,6 7,2 0,2 0,2 2,1 0,2 1,1 1,2 2,1 0,2 1,1 2,1 0,7-3,41-7,-75 39,0 1,-1-1,1 1,0-1,-1 1,1 0,0 0,-1 0,1 0,0 0,-1 0,1 0,0 0,-1 1,1-1,0 1,-1-1,1 1,-1 0,1-1,-1 1,1 0,-1 0,1 0,-1 0,0 0,0 1,1-1,-1 0,0 1,0-1,0 0,-1 1,1-1,0 1,0-1,-1 1,1 0,-1-1,1 1,-1 0,0-1,0 1,0 0,0-1,0 1,0 0,0 0,-1 13,-1 0,-1 0,0-1,-1 1,0-1,-1 1,-1-1,-1-1,1 1,-2-1,0 0,-1-1,0 0,0 0,-2-1,1-1,-1 1,-1-2,0 1,0-2,-1 1,0-2,0 0,-1 0,0-2,0 1,0-2,-9 2,-35-15,47-2</inkml:trace>
  <inkml:trace contextRef="#ctx0" brushRef="#br0" timeOffset="13977.229">6024 1251,'11'-3,"1"-1,-1 0,1-1,-1-1,-1 1,1-2,-1 1,0-1,-1-1,1 0,-2 0,1-1,-1 0,0-1,-1 1,0-2,19-19,-2-1,-1-2,-1 0,-2-2,-1 0,13-36,-31 68,0 0,1 1,-1-1,0 0,0 0,-1 0,1 0,-1 0,1-1,-1 1,0 0,0 0,-1 0,1 0,0 0,-1 0,0 0,0 0,0 0,0 0,0 0,-1 1,1-1,-1 0,1 1,-1-1,0 1,0-1,-1 1,1 0,0 0,-1 0,1 0,-1 1,1-1,-1 1,0-1,0 1,0 0,0 0,0 0,0 0,0 1,0-1,0 1,0 0,0 0,0 0,0 0,0 1,0-1,0 1,0-1,0 1,0 0,0 1,0-1,0 0,1 1,-1-1,-1 2,-4 2,1 1,-1 0,1 1,1-1,-1 1,1 1,0-1,0 1,1 0,0 0,1 1,0-1,0 1,1 0,0 0,0 0,1 1,1-1,-1 1,1-1,1 1,0-1,1 9,4-12,1 0,0-1,1 0,-1 0,1 0,0-1,0 0,0 0,0 0,1-1,0-1,0 1,-1-1,1 0,0-1,1 0,-1 0,0-1,0 0,0 0,0-1,0 0,0-1,0 0,0 0,0 0,0-1,-1 0,7-4,90-38,-106 48,-1 1,1 0,0-1,0 1,0 0,0 0,1 1,0-1,0 0,0 0,0 1,1-1,-1 0,1 1,0-1,0 1,1-1,-1 0,1 1,0-1,1 0,-1 0,0 0,1 0,0 0,0 0,0 0,1 0,-1-1,1 1,0-1,0-1,0 1,1-1,-1 0,1 0,-1-1,1 1,-1-1,1 0,0 1,0-2,0 1,0 0,-1-1,1 0,0 0,0 0,0 0,0-1,0 1,0-1,0 0,-1 0,1-1,0 1,-1-1,1 1,-1-1,0-1,1 1,-1 0,0-1,0 1,0-1,-1 0,1 0,87-114,-77 91,-5 12,-8 41,-1-21,1 0,0-1,1 1,-1 0,1 0,0-1,1 1,-1 0,1-1,0 1,0-1,1 0,0 0,0 0,0 0,0 0,1-1,0 1,0-1,0 0,0 0,1-1,0 1,-1-1,1 0,0 0,1 0,-1-1,0 0,1 0,-1 0,1-1,0 0,-1 0,1 0,0-1,0 0,0 0,-1 0,1-1,0 0,0 0,-1 0,1-1,-1 0,1 0,0-1,23-14,-2-2,0 0,-1-2,-1-1,-1-1,-1-1,-1-2,-2 0,0-1,-2 0,0-2,-2 0,-2-1,-1-1,-1 0,-1 0,5-27,-10 39,3-3,-2 1,0-1,-1 0,-2-1,0 1,-1-1,-1 0,-2-21,0 41,-1 0,0 0,0 0,0 1,0-1,0 0,0 1,-1-1,0 1,1 0,-1-1,0 1,0 0,0 0,0 0,-1 0,1 0,0 1,-1-1,1 1,-1 0,0-1,1 1,-1 0,0 1,0-1,0 0,1 1,-1-1,0 1,0 0,0 0,0 0,0 1,0-1,0 1,0-1,1 1,-1 0,0 0,0 0,1 1,-1-1,1 0,-1 1,1 0,0 0,0-1,-1 2,1-1,0 0,1 0,-1 0,0 1,1-1,-1 1,1-1,0 1,0 0,0 0,-1 2,-14 30,0 2,3-1,1 2,1-1,3 2,0-1,3 1,1 0,3 0,0 0,3 1,1-1,2 3,22 264,-18-233,-10-67,-1-7</inkml:trace>
  <inkml:trace contextRef="#ctx0" brushRef="#br0" timeOffset="14237.238">6677 381,'0'-9,"0"-6,0 3,0 8,0 5</inkml:trace>
  <inkml:trace contextRef="#ctx0" brushRef="#br0" timeOffset="16247.057">7669 598,'143'-94,"-132"88,0 1,0 0,1 1,0 0,-1 1,1 0,0 1,1 0,-1 1,0 0,1 1,-1 0,0 1,0 1,1 0,-1 0,1 2,-11 0,0 0,0 1,0-1,0 1,-1-1,0 1,0 0,0 0,0 0,-1-1,0 1,0 0,0 0,-1 0,1 0,-1-1,0 1,-1 0,1-1,-1 1,0 0,0-1,0 0,-1 0,0 0,1 0,-1 0,-1 0,1-1,0 1,-1-1,0 0,-4 9,-259 362,264-371,0 0,0 0,0 1,1-1,0 1,0-1,0 1,0 0,0 0,1 0,-1 0,1 0,0 0,0 0,1 0,-1 1,1-1,0 0,0 0,1 1,-1-1,1 0,0 0,0 0,0 0,1 0,-1 0,1 0,0 0,0 0,0-1,1 1,-1-1,1 1,1 0,6 2,1-1,0-1,-1 1,2-2,-1 1,0-2,1 1,-1-2,1 1,-1-2,1 1,0-2,-1 0,1 0,-1-1,1 0,-1-1,0 0,0-1,0 0,0-1,-1 0,1-1,-1 0,-1 0,1-1,-1 0,0-1,-1 0,0-1,5-6,93-105,-91 99</inkml:trace>
  <inkml:trace contextRef="#ctx0" brushRef="#br0" timeOffset="16737.06">8321 574,'27'-29,"257"-54,-283 82,1 0,-1 1,0-1,1 1,-1-1,0 1,1 0,-1-1,1 1,-1 0,1 0,-1 0,1 0,-1 0,0 0,1 1,-1-1,1 0,-1 1,0-1,1 1,-1 0,0-1,1 1,-1 0,0 0,0 0,0 0,0 0,0 0,0 0,0 0,0 0,0 0,0 1,-1-1,1 0,0 0,-1 1,1-1,-1 1,0-1,1 0,-1 1,0-1,0 1,0-1,0 1,0-1,0 1,0-1,-1 0,1 1,0-1,-1 2,-38 74,-204 230,219-270,12-21,0 1,0 1,2 0,0 1,1 0,1 0,1 1,-3 15,10-33,-1 0,1 0,0 0,0 0,0 0,1 0,-1 0,0 0,1 0,-1 0,1 0,0 0,-1-1,1 1,0 0,0 0,0-1,0 1,1-1,-1 1,0-1,1 1,-1-1,1 0,-1 0,1 1,0-1,-1 0,1-1,0 1,0 0,0 0,0-1,0 1,-1-1,1 0,0 1,0-1,0 0,0 0,0 0,0-1,2 1,94-14,-90 12,5 0,0 0,0-1,0 0,-1-1,0 0,0-1,0-1,0 0,-1 0,0-1,0-1,-1 0,0 0,0-1,-1 0,7-10,-10 0</inkml:trace>
  <inkml:trace contextRef="#ctx0" brushRef="#br0" timeOffset="17187.01">8830 647,'178'-200,"-178"201,-1 0,0 1,1-1,-1 0,1 0,-1 0,1 0,0 0,-1 1,1-1,0 0,0 0,0 1,0-1,0 0,0 0,0 0,0 1,0-1,1 0,-1 0,1 0,-1 1,0-1,1 0,0 0,-1 0,1 0,0 0,0 0,-1 0,1 0,0 0,0-1,0 1,0 0,0 0,0-1,0 1,0-1,0 1,1-1,-1 1,0-1,0 0,0 1,1-1,-1 0,0 0,0 0,1 0,-1 0,0 0,0-1,0 1,1 0,-1 0,0-1,0 1,0-1,0 1,1-1,-1 0,0 1,0-1,0 0,-1 0,1 0,1 0,9 49,-9-46,1-1,-1 1,0 0,0 0,0-1,1 0,-1 1,1-1,-1 0,1 0,0 0,-1-1,1 1,0 0,0-1,-1 0,1 0,0 0,0 0,0 0,-1 0,1-1,0 0,0 1,-1-1,1 0,-1 0,1 0,-1-1,1 1,-1 0,0-1,1 0,-1 0,0 1,1-2,73-76,-38-6,-37 69</inkml:trace>
  <inkml:trace contextRef="#ctx0" brushRef="#br0" timeOffset="17626.994">9507 307,'-53'49,"40"-39,-1 1,1 0,1 1,0 0,1 1,0 1,1 0,1 0,0 1,1 0,-6 14,13-28,1 1,-1 0,1 0,-1 0,1-1,0 1,0 0,0 0,0 0,0 0,0 0,0-1,0 1,1 0,-1 0,1 0,0-1,-1 1,1 0,0 0,0-1,0 1,0-1,0 1,0-1,1 1,-1-1,0 0,1 0,-1 0,1 0,-1 0,1 0,0 0,-1 0,1 0,0-1,0 1,0-1,-1 1,1-1,0 0,0 0,0 1,0-1,0-1,0 1,89-17,-71 8,-1 0,1-2,-2-1,1 0,-2-1,0-1,0 0,-1-2,-1 0,-1 0,0-2,-1 1,-1-2,0 0,-2 0,0-1,-2 0,0 0,-1-1,-1 0,0-1,-2 1,-1-1,0-17,-2 33,-2 1,1 0,0-1,-1 1,0 0,0 0,-1 0,0 0,0 0,0 0,0 0,-1 0,1 1,-1 0,0-1,-1 1,1 0,-1 0,0 1,0-1,0 1,0 0,0 0,-1 0,0 0,1 1,-1 0,0 0,0 0,0 1,0-1,-1 1,1 1,0-1,0 1,-1-1,1 2,0-1,-1 0,1 1,0 0,0 0,0 1,0 0,0 0,0 0,0 0,0 1,-4 2,1 0,0 1,0 0,0 0,1 0,0 1,0 0,1 1,0 0,0 0,1 0,0 0,0 1,1 0,0 0,1 0,0 0,0 1,1-1,0 1,1 0,0 0,0-1,1 1,0 0,1 0,0 0,1-1,0 1,0-1,1 1,1-1,-1 0,1 0,1 0,0-1,0 1,0-1,1 0,0-1,1 1,3 1,8 1,1-1,0 0,1-2,0 0,0-1,0-1,1-1,0-1,0-1,0-1,0 0,0-2,1 0,5-2</inkml:trace>
  <inkml:trace contextRef="#ctx0" brushRef="#br0" timeOffset="19306.887">8830 816,'8'-4,"11"-2,15 1,13-4,20 1,11-3,4 0,1 2,-2-1,2 1,-4 2,-17 2</inkml:trace>
  <inkml:trace contextRef="#ctx0" brushRef="#br0" timeOffset="21026.839">339 2098,'318'-47,"-20"21,-2 1,188 11,543-112,-6-14,-245 81,-36 35,150-19,967-83,-384 33,-826 66,-599 27,-28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6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5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278 445,'1'90,"1"74,-7 0,-26 160,30-318,-1-5,1 0,0 1,-1-1,1 1,0-1,0 1,0-1,0 1,1 0,-1 0,0-1,1 1,-1 0,1 0,-1 0,1-1,0 1,0 0,0 0,0 0,0 0,0 0,1 0,-1-1,1 1,-1 0,1 0,0 0,-1-1,1 1,0 0,0-1,0 1,0-1,1 1,-1-1,0 0,1 1,-1-1,0 0,1 0,0 0,-1 0,1 0,0 0,-1-1,1 1,0 0,0-1,0 1,-1-1,1 0,0 0,0 0,0 0,0 0,0 0,0 0,67-38,-62 32,0 0,0 0,0 1,1 0,-1 0,1 0,1 1,-1 1,0-1,1 1,0 1,-1-1,1 2,0-1,0 1,0 0,1 1,-1 0,0 1,0 0,0 0,0 1,0 0,-1 0,1 1,-1 0,1 1,-1 0,0 0,2 2,44 50,-49-48,1 0,0 0,1 0,0-1,0 0,0 0,1-1,0 1,0-2,1 1,0-2,0 1,0-1,0 0,1-1,-1 0,1 0,0-1,0-1,0 1,0-2,0 1,0-1,5-1,9-6,-1 0,0-1,-1-1,0-1,0-2,-1 0,0-1,-1 0,-1-2,0-1,-1 0,-1-1,-1-1,0-1,-1 0,-1-1,-1 0,-1-1,0-1,6-17,-9 9,0 1,-2-1,-1-1,-2 1,0-1,-3 0,0 1,-2-1,-1 0,-2 0,-1 1,-1 0,-1 0,-2 0,-1 1,-2 0,0 1,-2 1,-1 0,-1 0,-1 2,-4-2,-1-3,-1 2,-1 0,-2 2,-1 0,-1 2,-1 1,-1 2,-1 0,0 3,-2 0,0 2,-1 1,-1 2,0 2,0 1,-1 1,0 2,-13 1,24 2,-1 2,0 1,1 1,-1 1,0 1,1 1,0 2,0 0,0 2,0 1,1 1,0 0,1 2,0 1,1 1,0 1,1 1,1 0,0 2,1 0,1 1,-4 6,-2 15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9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1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7:18.78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11655 254,'-294'0,"41"-27,-76-1,-237-29,227 29,-358-29,61 29,38 0,-1001 28,-990 0,2073 29,-332-30,518 30,56-4,-33 6,28-3,65 1,70-4,-24 6,28-20,73-1,0-4,0-2,0-3,-8-4,-34 1,107 2,0-1,0 1,0-1,0 1,-1 0,1 0,0 0,0 0,0 0,0 1,0-1,0 1,0-1,0 1,0 0,0-1,0 1,0 0,0 0,1 1,-1-1,0 0,1 1,-1-1,1 0,-1 1,1 0,0-1,0 1,-1 0,1 0,0 0,1 0,-1 0,0 0,0 1,8 189,-6-168,-13 179,7-182,1 0,1 0,0 0,2 0,1 1,0-1,2 0,0 0,1 1,1-2,2 1,2 8,2 8,-2 0,-1 0,-2 1,-2-1,-2 1,-1 0,-3 17,2 23,29 92,-27 167,-1-312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267 259,'1'-5,"-1"0,1 0,-1 0,0 0,0 0,0 0,-1 0,0 0,0 0,0 1,-1-1,1 0,-1 1,0-1,-1 1,1-1,-1 1,0 0,0 0,0 0,0 1,-1-1,1 1,-1 0,0-1,0 2,0-1,-1 0,1 1,0 0,-1 0,0 0,1 1,-1 0,0-1,0 2,0-1,0 0,0 1,0 0,0 0,0 1,0-1,1 1,-1 0,0 1,0-1,-2 2,-2 3,0 1,0 0,1 1,0 0,0 0,1 1,0 0,0 0,1 1,0-1,1 1,0 1,1-1,0 1,2-7,1 0,-1 0,1 0,0 0,0 0,1 0,-1 0,1 1,0-1,0 0,0 0,1 1,-1-1,1 0,0 0,0 0,1 0,-1 0,1 0,0 0,0-1,0 1,1-1,-1 1,1-1,-1 0,1 0,0 0,1 0,-1 0,0-1,1 0,-1 1,1-1,0-1,0 1,0 0,1 0,9-2,0 1,-1-2,1 1,-1-2,1 0,-1-1,0 0,1-1,-2 0,1-1,0-1,-1 0,0 0,-1-1,1-1,-1 0,-1 0,1-1,-2-1,1 0,-1 0,-1 0,0-1,4-8,99-95,-110 113,0 1,0-1,-1 1,1-1,0 1,0-1,0 1,0 0,-1 0,1-1,0 1,0 0,0 0,0 0,0 0,0 0,0 0,0 0,0 0,0 0,-1 1,1-1,0 0,0 1,0-1,0 0,0 1,-1-1,1 1,0-1,0 1,-1 0,1-1,0 1,-1 0,1-1,-1 1,1 0,-1 0,1 0,-1-1,0 1,1 0,-1 0,0 0,1 0,-1 0,0 0,0 0,0-1,0 1,0 0,0 0,0 0,0 0,-1 1,3 65,-3-58,0-6,-1 1,1-1,0 1,0 0,0 0,1 0,-1-1,1 1,0 0,0 0,1 0,-1 0,1 0,-1-1,1 1,0 0,1-1,-1 1,1 0,-1-1,1 0,0 1,0-1,1 0,-1 0,1 0,-1 0,1-1,0 1,0-1,0 1,1-1,-1 0,0 0,1-1,-1 1,1-1,0 0,-1 1,1-2,0 1,0 0,0-1,-1 0,1 0,2 0,2-2,-1-1,0 0,0-1,0 1,0-1,-1-1,0 1,0-1,0 0,0-1,-1 1,1-1,-2 0,1 0,-1-1,0 1,0-1,0 0,-1 0,2-6,50-71,-52 84,-1 1,1-1,-1 0,0 1,1-1,-1 1,0 0,1 0,-1 0,0 0,0 0,0 0,0 1,0-1,0 1,0-1,-1 1,1 0,0 0,-1 0,1 0,-1 0,0 0,0 0,0 0,0 0,0 1,0-1,0 0,-1 1,0-1,1 0,-1 1,0-1,0 2,5 8,-4-9,-1 0,1 0,0 0,0 0,0-1,0 1,1 0,-1-1,1 0,0 1,-1-1,1 0,0 1,0-1,1 0,-1-1,0 1,1 0,-1-1,1 1,-1-1,1 0,0 1,-1-1,1-1,0 1,0 0,0-1,0 1,0-1,0 0,0 0,-1 0,1 0,0-1,0 1,0-1,0 0,0 0,-1 0,1 0,0 0,-1-1,1 1,-1-1,1 1,-1-1,0 0,0 0,0 0,1-1,111-192,-55 136,-57 58,-1 0,1 0,-1 1,1-1,0 1,-1-1,1 1,0 0,0 0,-1-1,1 1,0 0,0 0,-1 1,1-1,0 0,-1 1,1-1,0 1,-1-1,1 1,-1 0,1 0,0-1,-1 1,0 0,1 0,-1 1,0-1,1 0,-1 0,0 1,0-1,0 1,0-1,0 0,-1 1,1 0,0-1,-1 1,1 0,-1-1,1 1,-1 0,0 1,9 32,-2 1,-2 0,-1 1,-2-1,-1 1,-2-1,-2 1,-1-1,-2 0,-6 19,1 19,6-24,-3 1,-2-2,-2 1,-2-1,-2-1,-2-1,-12 20,29-65,1 0,0 0,-1 0,0 0,1 0,-1 0,0-1,0 1,0 0,0 0,0-1,0 1,-1-1,1 1,-1-1,1 0,-1 1,1-1,-1 0,0 0,1 0,-1 0,0-1,0 1,0 0,1-1,-1 1,0-1,0 1,0-1,0 0,0 0,0 0,0 0,0 0,0-1,0 1,0-1,0 1,0-1,0 1,1-1,-1 0,0 0,0 0,1 0,-1 0,1-1,-1 1,1 0,-1-1,1 1,0-1,0 1,-1-1,1 0,0 1,1-1,-1 0,0 0,0 0,1 0,-1 1,1-1,0-1,0-22,1 1,1-1,1 1,2 0,0 0,1 0,2 1,0 0,2 0,0 1,2 0,0 1,1 0,1 1,1 1,1 0,2 0,-2 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3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16 740,'-13'137,"12"-135,1 0,-1 0,1 1,0-1,0 0,0 0,0 1,0-1,0 0,0 0,1 1,-1-1,1 0,-1 0,1 0,0 0,0 0,0 0,0 0,0 0,1 0,-1 0,1 0,-1-1,1 1,-1-1,1 1,0-1,0 0,0 1,0-1,0 0,0 0,0 0,0-1,0 1,0 0,1-1,-1 0,0 1,0-1,1 0,-1 0,0 0,0 0,1-1,-1 1,1-1,2-7,-1-1,0 0,-1 0,1-1,-2 1,1-1,-2 1,1-1,-1 0,-1 0,1 1,-2-1,1 0,-1 0,-1 1,0-2,1 4,-47-146,91 154,-35 2,0-1,1 0,-1 0,1 0,-1-1,1-1,-1 1,1-2,0 1,-1-1,1 0,-1-1,1 0,-1 0,0-1,0 0,0 0,0-1,-1 0,1 0,-1-1,0 0,0 0,0-1,-1 0,0 0,0 0,-1-1,0 0,0 0,0 0,-1-1,2-3,41-295,-5 108,-42 197,1 0,-1 1,1-1,-1 0,1 0,0 0,0 0,-1 1,1-1,0 0,0 0,0 1,0-1,0 1,-1-1,1 1,0-1,0 1,0 0,1-1,-1 1,0 0,0 0,0 0,0 0,0 0,0 0,0 0,0 0,0 0,0 0,0 1,0-1,0 0,0 1,0-1,0 1,0-1,0 1,0 0,0-1,0 1,-1 0,1-1,0 1,0 0,-1 0,1 0,-1 0,1 0,-1 0,1 0,0 0,29 54,2 32,-4 1,-4 2,-4 1,-3 0,-5 1,-4 0,-3 87,-5-121,-3 1,-2-1,-2 0,-3 0,-3-1,-2 0,-11 22,24-71,-1-1,0 1,-1-1,0 0,0 0,-1 0,0 0,0-1,0 0,-1 0,0 0,0 0,0-1,-1 0,1-1,-1 0,-7 3,11-9,0 0,-1 0,1 0,0-1,1 0,-1 0,0 1,1-1,-1-1,1 1,0 0,0-1,1 1,-1-1,1 1,-1-1,1 0,0 0,0 1,1-1,-1 0,1 0,0 0,0 0,0 0,1 0,-1 0,1 1,0-1,0 0,0 0,1 1,-1-1,3-2,10-52,4 1,1 1,3 0,3 2,2 1,8-10,54-73,-73 115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2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291 170,'-19'532,"12"-319,7-186</inkml:trace>
  <inkml:trace contextRef="#ctx0" brushRef="#br0" timeOffset="469.978">0 316,'1'-11,"0"1,1-1,0 1,0-1,1 1,1 0,0 0,0 0,1 1,0-1,0 1,1 0,1 1,-1 0,1 0,1 0,-1 1,1 0,1 0,-1 1,1 0,8-4,12-6,0 1,1 1,1 2,0 1,1 1,25-4,-41 10,0-1,0 2,0 0,0 1,1 1,-1 0,1 1,-1 1,0 1,1 0,-1 1,0 1,0 0,0 1,10 6,-24-9,1 0,0 0,-1 0,0 1,1-1,-1 1,0 0,-1-1,1 1,0 0,-1 0,1 0,-1 1,0-1,0 0,-1 0,1 1,0-1,-1 0,0 1,0-1,0 0,0 1,-1-1,1 1,-1-1,0 0,0 0,0 0,0 1,0-1,-1 0,0 0,1-1,-1 1,-2 2,-80 98,-269 104,351-206,0 1,0-1,0 0,0 1,0 0,0-1,0 1,0 0,1 0,-1 0,1 0,-1 0,1 0,0 0,0 1,0-1,0 0,0 1,0-1,1 1,-1-1,1 0,0 1,-1 0,1-1,0 1,1-1,-1 1,0-1,1 1,-1-1,1 0,0 1,0-1,0 0,0 1,0-1,1 0,-1 0,1 0,-1 0,1 0,0 0,-1 0,1-1,0 1,0-1,0 1,1-1,-1 0,0 0,1 0,124 97,-91-74,-1 2,-1 1,-1 2,-2 2,-1 0,11 17,4-19,-33-34</inkml:trace>
  <inkml:trace contextRef="#ctx0" brushRef="#br0" timeOffset="1950.282">871 751,'6'2,"0"0,0 0,0-1,0 0,1 0,-1 0,0-1,0 0,0 0,1-1,-1 0,0 0,0 0,0-1,0 1,0-2,0 1,-1 0,1-1,-1 0,5-3,-5 2,1 1,0 0,-1-1,1 0,-1 0,0-1,-1 0,1 0,-1 0,0 0,0 0,-1-1,1 0,-1 1,0-1,-1-1,1 1,-1 0,-1-1,1 1,-1-1,0 1,-1-1,1 1,-1-1,-1 0,1 1,-1-1,0 1,-1-1,1 1,-1-1,-2-3,-1 8,0 0,0 0,0 0,0 1,0 0,0 0,-1 0,1 1,0-1,-1 1,1 1,0-1,0 1,-1 0,1 0,0 0,0 1,0 0,0 0,0 0,1 0,-1 1,0 0,1 0,0 0,0 1,0-1,0 1,1 0,-1 0,1 0,0 0,0 1,0-1,1 1,-2 3,0-3,1 0,-1 0,1 0,0 1,0-1,0 1,1 0,0 0,0 0,1 0,-1 0,1 0,1 0,-1 0,1 1,0-1,0 0,1 0,0 1,0-1,1 0,-1 0,1 0,0 0,1-1,0 1,0 0,0-1,0 0,1 0,0 0,0 0,0-1,0 1,1-1,0 0,0 0,0-1,0 0,1 1,0-2,-1 1,3 0,17 2,1-1,-1-1,1-2,-1 0,1-2,-1-1,1-1,-1-1,0-1,0-1,-1-1,1-1,-2-2,1 0,-1-2,-1 0,18-13,116-70,-156 95,-1 0,1 0,-1 0,1 0,-1 0,1 0,-1 0,1-1,-1 1,1 0,-1 0,1 0,0-1,-1 1,1 0,-1 0,1-1,0 1,-1 0,1-1,0 1,-1 0,1-1,0 1,-1-1,1 1,0 0,0-1,0 1,-1-1,1 1,0-1,0 1,0-1,0 1,0-1,0 1,0-1,0 1,0-1,0 1,0-1,0 1,0-1,0 1,1-1,-1 1,0-1,0 1,1 0,-1-1,0 0,-49 5,45-4,1 0,-1 0,1 0,-1 0,1 1,-1-1,1 1,0 0,-1 0,1 0,0 1,0-1,-1 1,1-1,0 1,1 0,-1 0,0 1,0-1,1 0,0 1,-1 0,1-1,0 1,0 0,1 0,-1 0,0 1,1-1,0 0,0 0,0 1,0-1,1 1,-1-1,1 1,0-1,0 1,0-1,0 1,0-1,1 1,0-1,0 0,0 1,0-1,0 0,1 0,1 3,2-1,0 0,0 0,1 0,0-1,0 0,0 0,0 0,1-1,0 0,-1 0,1-1,0 1,0-2,1 1,-1-1,0 0,0 0,1-1,-1 0,0 0,1-1,6-1,156-51,-147 41,0 0,-1-2,-1 0,0-2,-1 0,0-1,-1-1,-2-1,0-1,0 0,-2-1,-1-1,0 0,-2-1,-1 0,0-1,-2 0,6-24,-9 28,-1 0,-1 0,0-1,-2 1,-1-1,0 0,-1 0,-1 1,-2-1,-3-16,6 38,0 0,-1 0,1 0,0 0,-1 0,1 0,-1 1,0-1,1-1,-1 1,0 0,0 0,0 0,1 0,-1 0,0-1,0 1,0 0,0-1,0 1,0-1,0 1,-1-1,1 0,0 1,0-1,0 0,0 0,-1 0,1 1,0-1,0-1,0 1,0 0,-1 0,1 0,0-1,0 1,0 0,0-1,0 1,0-1,0 1,0-1,0 0,0 1,0-1,0 0,0 0,0 0,0 0,1 0,-1 0,0 0,1 0,-1 0,1 0,-1 0,1 0,0 0,-1 0,1 0,0-1,0 1,-11 44,2 1,1 1,3-1,2 1,2 0,3 40,-12 170,-10-140,32-113,-4-14</inkml:trace>
  <inkml:trace contextRef="#ctx0" brushRef="#br0" timeOffset="2270.27">2322 388,'-224'185,"223"-180,0 1,1-1,-1 0,1 0,0 1,0-1,0 0,1 1,0-1,0 0,0 0,1 0,0 0,0 0,0 0,1 0,-1 0,1-1,0 0,0 1,1-1,-1 0,1 0,0-1,0 1,0-1,0 0,1 0,0 0,-1-1,1 0,0 0,0 0,0 0,0-1,2 1,29 22,-9-9,-17-14</inkml:trace>
  <inkml:trace contextRef="#ctx0" brushRef="#br0" timeOffset="2620.245">2540 557,'-36'56,"33"-53,-1 1,2 0,-1 0,0 0,1 1,-1-1,1 1,1-1,-1 1,0 0,1-1,0 1,0 0,1 0,-1 0,1 0,0 0,1 0,-1 0,1-1,0 1,0 0,0 0,1 0,-1-1,1 1,0-1,1 1,-1-1,1 0,0 0,0 0,0 0,0-1,1 1,0-1,-1 0,1 0,0 0,1 0,-1-1,0 0,1 0,-1 0,1 0,0-1,3 1,-2-2,1-1,-1 0,1-1,-1 1,0-1,0-1,0 1,0-1,0 0,0 0,-1-1,1 1,-1-1,0 0,0-1,-1 1,1-1,-1 0,0 0,0-1,-1 1,1-1,-1 0,-1 0,1-1,39-161,-41 166,0-1,-1 0,0 0,0 0,0 1,0-1,0 0,0 0,-1 0,1 1,-1-1,0 0,0 1,0-1,0 0,0 1,-1-1,1 1,-1 0,1-1,-1 1,0 0,0 0,0 0,0 0,0 1,-1-1,1 1,-1-1,1 1,-1 0,1-1,-1 1,0 1,1-1,-1 0,-16-1</inkml:trace>
  <inkml:trace contextRef="#ctx0" brushRef="#br0" timeOffset="3070.216">2806 776,'2'-11,"0"1,1 0,0-1,1 1,0 1,1-1,0 1,0-1,1 1,0 1,1-1,0 1,25-40,-28 41,-1-1,1 0,0 0,1 0,0 1,0-1,0 1,1 1,0-1,1 1,-1 0,1 0,0 1,2-1,-7 8,0 0,0-1,0 1,0 0,-1 0,1 0,0 1,-1-1,1 0,-1 0,0 1,0-1,0 1,0-1,0 1,-1 0,1-1,-1 1,0 0,1-1,-1 1,0 0,-1-1,1 1,0 0,-1-1,1 1,-1 0,1 1,-1-1,0 1,0-1,1 1,-1-1,1 0,0 1,0-1,0 1,0-1,1 1,-1-1,1 0,0 1,0-1,0 0,1 0,-1 0,1 0,0 0,-1 0,1 0,1 0,-1-1,0 1,1-1,-1 1,1-1,0 0,-1 0,1 0,0-1,0 1,1-1,-1 1,0-1,0 0,1 0,-1-1,0 1,1-1,-1 1,1-1,-1 0,1 0,-1-1,0 1,1-1,-1 0,0 0,1 0,1-1,5-4,0-1,0-1,-1 0,0 0,-1-1,1 0,-2-1,1 0,-1 0,-1 0,0-1,0 0,-1 0,-1 0,0-1,0 0,-1 0,-1 0,0 0,0 0,-1-12,1 3</inkml:trace>
  <inkml:trace contextRef="#ctx0" brushRef="#br0" timeOffset="3720.174">3483 510,'0'4,"0"5,-4 6,-1 4,0 3,1 1,1 2,1 1,5-1,2 0,0-8,-1-8</inkml:trace>
  <inkml:trace contextRef="#ctx0" brushRef="#br0" timeOffset="3980.174">3580 170,'-4'-8,"-1"1,-1 3</inkml:trace>
  <inkml:trace contextRef="#ctx0" brushRef="#br0" timeOffset="4290.138">3701 630,'1'0,"-1"0,1 0,-1-1,1 1,-1 0,1 0,-1-1,1 1,-1 0,1-1,-1 1,1-1,-1 1,0-1,1 1,-1-1,0 1,1-1,-1 1,0-1,0 1,0-1,1 1,-1-1,0 0,0 1,0-1,0 1,0-1,0 0,0 1,0-1,0 1,0-1,0 0,-1 1,1-1,0 1,0-1,-1 1,1-1,0 1,-1-1,1 1,0-1,-1 1,1-1,-1 1,1 0,0-1,-1 1,1 0,-1-1,1 1,-1 0,0-1,1 1,-1 0,1 0,-1 0,1 0,-1 0,0-1,1 1,-1 0,1 0,-1 1,0-1,1 0,-1 0,11-16,0 0,1 1,1 1,0 0,1 1,0 0,1 0,1 2,0 0,2 0,-15 10,1 1,-1-1,1 1,-1 0,1 0,-1 0,1 0,-1 0,1 1,-1-1,1 1,-1-1,0 1,1 0,-1 0,0 0,1 0,-1 1,0-1,0 1,0-1,0 1,0 0,-1-1,1 1,0 0,-1 0,1 0,-1 1,0-1,0 0,0 0,0 1,0-1,0 1,-1-1,1 0,-1 1,1-1,-1 2,0-2,0 0,0 0,0 0,0 0,0 0,1 1,-1-1,1 0,-1 0,1 0,0 0,0 0,0 0,0 0,0-1,1 1,-1 0,0-1,1 1,-1 0,1-1,0 0,-1 1,1-1,0 0,0 0,0 0,0 0,0 0,0-1,0 1,0 0,0-1,0 0,0 1,1-1,-1 0,0 0,0 0,0-1,0 1,1 0,-1-1,0 1,0-1,0 0,0 0,0 0,0 0,0 0,-1 0,1 0,0-1,-1 1,1 0,-1-1,1 0,0 0,89-124,-72 109</inkml:trace>
  <inkml:trace contextRef="#ctx0" brushRef="#br0" timeOffset="11030.199">4499 461,'-1'-3,"0"0,-1 1,0-1,1 0,-1 1,0-1,0 1,-1 0,1 0,0 0,-1 0,1 0,-1 0,0 0,1 1,-1-1,0 1,0 0,0 0,0 0,0 0,0 1,0-1,0 1,-1 0,1 0,0 0,0 0,0 0,0 1,0 0,-1-1,1 1,-2 1,1-1,0-1,0 1,-1 0,1 0,0 0,1 0,-1 1,0-1,0 1,1 0,-1 1,1-1,-1 0,1 1,0 0,0 0,0 0,0 0,1 0,-1 1,1-1,0 1,0-1,0 1,1 0,-1 0,1 0,0 0,0 0,0 0,1 0,-1 0,1 0,0 0,0 1,0-1,1 0,-1 0,1 0,0 0,1 0,-1 0,0 0,1 0,0-1,0 1,0-1,1 1,-1-1,1 0,0 1,-1-1,2-1,-1 1,4-1,1-1,0-1,-1 1,1-1,0 0,-1-1,1 0,0 0,-1-1,1 0,-1 0,0-1,0 0,0 0,0 0,0-1,0 0,-1 0,0-1,0 0,0 0,-1-1,0 1,0-1,0 0,0 0,-1-1,0 0,-1 1,1-1,-1-2,21-20,-20 23,-4 5,0-1,0 1,0-1,1 1,-1 0,0-1,1 1,-1 0,0-1,1 1,0 0,-1-1,1 1,0 0,-1 0,1 0,0 0,0-1,0 1,0 0,0 1,0-1,0 0,1 0,-1 0,0 1,0-1,1 1,-1-1,0 1,1-1,-1 1,1 0,-1-1,0 1,1 0,-1 0,1 0,-1 0,0 0,1 1,-1-1,1 0,-1 1,0-1,1 1,-1-1,0 1,0 0,1-1,-1 1,0 0,0 0,0 0,0 0,0 0,0 0,0 0,0 0,-1 0,1 1,0-1,-1 0,1 1,-1-1,1 1,11 49,-2 0,-3 1,-2 0,-2 0,-3 0,-1 0,-7 32,-5-15,-4-2,-2 0,-3-1,-3 0,-3-3,-2 0,-3-2,-30 39,63-101,0 1,0-1,0 0,0 0,0 0,0 0,-1 1,1-1,0 0,-1 0,1 0,0 1,-1-1,1 0,-1 1,0-1,1 0,-1 1,1-1,-1 1,0-1,1 1,-1-1,0 1,0-1,1 1,-1 0,0-1,0 1,0 0,0 0,1 0,-1-1,0 1,0 0,0 0,0 0,0 0,1 1,-1-1,0 0,0 0,0 0,0 1,1-1,-1 0,0 1,0-1,1 1,-1-1,0 1,1-1,-1 1,0-1,1 1,-1 0,1-1,-1 1,1 0,-1 0,1-1,0 1,-1 0,1 0,-2-74,4 51,1 0,1 1,1-1,1 1,1 0,0 0,2 1,0 0,1 1,2 0,-1 0,2 1,1 1,0 0,1 1,0 1,2 0,0 1,0 1,1 0,1 1,0 2,1 0,0 0,14-3,77-15,-82 21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02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702 517,'-48'274,"9"-61,-9-1,-26 51,64-238,1-6</inkml:trace>
  <inkml:trace contextRef="#ctx0" brushRef="#br0" timeOffset="339.977">73 807,'20'-15,"1"1,0 0,1 2,0 1,1 0,0 2,1 0,0 2,21-4,-16 3,149-41,-73 22,-1-3,-2-6,80-40,-158 64</inkml:trace>
  <inkml:trace contextRef="#ctx0" brushRef="#br0" timeOffset="1297.833">1186 469,'-14'227,"22"87,-46 117,39-431,0 0,-1-1,1 1,0-1,0 1,0 0,0 0,-1-1,1 1,0 0,0 0,0 0,0 0,0 0,0 0,0 0,-1 1,1-1,0 0,0 0,0 1,0-1,0 0,-1 1,1-1,0 1,0-1,-1 1,1-1,0 1,-1 0,1-1,-1 1,1 0,-1-1,1 1,-1 0,1 0,-1 0,0-1,1 1,-1 0,0 0,0 0,1 0,-1 0,0 0,0-1,0 1,0 0,0 0,-1 0,1 0,0 0,0 0,0 0,-1-1,1 1,-1 0,1 0,0 0,-1-1,1 1,-1 0,0-1,1 1,-1 0,0-1,1 1,154-227,-124 177,88-109,-117 157,-1 1,0-1,0 1,1-1,-1 1,0-1,1 1,-1-1,1 1,-1-1,1 1,-1 0,1-1,-1 1,1 0,-1-1,1 1,-1 0,1 0,-1-1,1 1,0 0,-1 0,1 0,-1 0,1 0,0 0,-1 0,1 0,-1 0,1 0,-1 0,1 0,0 0,-1 1,1-1,-1 0,1 0,-1 1,1-1,-1 0,1 1,-1-1,1 1,-1-1,1 0,-1 1,0-1,1 1,-1-1,0 1,1-1,-1 1,0-1,0 1,1 0,-1-1,0 1,0-1,0 1,0 0,0-1,0 1,0-1,0 1,0 0,0-1,0 1,0 0,-8 52,6-43,-13 217,15-222,0 0,0-1,1 1,-1-1,1 1,0-1,1 1,-1-1,1 0,0 1,0-1,0 0,1 0,-1-1,1 1,0 0,0-1,0 0,1 1,4-2</inkml:trace>
  <inkml:trace contextRef="#ctx0" brushRef="#br0" timeOffset="2327.791">1718 1098,'-5'6,"0"1,0 0,0 0,1 1,0-1,1 1,0 0,0 0,0 0,1 0,1 1,-1-1,1 1,1-1,-1 1,2-1,-1 1,1-1,0 0,1 1,0-1,0 0,1 0,0 0,0 0,1 0,0-1,0 0,1 1,0-2,0 1,0 0,1-1,0 0,1-1,-1 1,1-1,0 0,0-1,1 0,6 3,-8-6,-1-1,1 1,-1-1,1 0,-1-1,0 0,1 0,-1 0,0 0,1-1,-1 0,0 0,0 0,0-1,0 1,-1-1,1 0,-1-1,0 1,0-1,0 0,0 0,-1 0,1 0,-1-1,0 1,0-1,1-4,54-148,-54 125,-4 45,0-5,-1 0,0 0,1 1,-1-1,2 1,-1-1,1 1,0-1,1 0,0 0,0 0,1 0,0 0,0 0,1 0,0-1,1 0,-1 0,1 0,1 0,-1-1,1 0,0 0,0 0,1-1,1 0,-1-5,0-1,0-1,0 1,0-1,-1 0,1-1,0 0,-1 0,0 0,0-1,0 0,0 0,0 0,-1-1,0 0,0 0,0 0,0 0,-1-1,0 0,3-5,7-5,-1 1,-1-1,0-1,-2 0,1-1,-2 0,0-1,-2 0,0 0,-1 0,-1-1,0 0,-2 0,0 0,-1-2,-2 21,0-1,0 1,0-1,0 1,0 0,0-1,0 1,0-1,-1 1,1 0,0-1,-1 1,1 0,-1-1,0 1,1 0,-1 0,0 0,0-1,0 1,0 0,0 0,0 0,0 0,0 1,0-1,0 0,0 0,-1 1,1-1,0 0,0 1,-1 0,1-1,0 1,-1 0,1-1,-1 1,1 0,0 0,-1 0,1 0,-1 0,1 1,0-1,-1 0,1 1,0-1,-1 1,1-1,0 1,-1 0,1-1,0 1,-1 1,-58 57,59-57,-1 1,1-1,0 0,0 1,0-1,0 1,0-1,0 1,1-1,-1 1,1 0,0-1,-1 1,1 0,0-1,1 1,-1 0,0-1,1 1,0-1,0 1,-1 0,1-1,1 0,-1 1,0-1,0 0,1 1,0-1,-1 0,1 0,0 0,0-1,0 1,0 0,0-1,1 1,-1-1,0 0,1 1,-1-1,1 0,-1-1,1 1,-1 0,1-1,0 0,-1 1,1-1,0 0,-1 0,3-1,26 2,-28-2,1 0,-1 0,1 0,0 0,-1 1,1-1,0 1,0 0,0 0,-1 0,1 1,0-1,0 1,-1 0,1 0,-1 0,1 1,-1-1,1 1,-1 0,0 0,0 0,0 0,0 1,0-1,0 1,0 0,-1-1,0 1,1 0,-1 1,0-1,-1 0,1 1,0-1,-1 1,0-1,0 1,0 0,0-1,-1 1,1 0,-1 0,0-1,0 1,0 0,-9 33,7-32,-1-1,1 1,1-1,-1 1,0 0,1 0,0-1,0 1,1 0,0 0,-1 0,1 0,1 0,-1 0,1 0,0 0,0 0,0 0,1 0,0-1,0 1,0-1,0 1,1-1,0 0,0 0,1 1,11 1</inkml:trace>
  <inkml:trace contextRef="#ctx0" brushRef="#br0" timeOffset="2737.746">2806 977,'-5'-1,"-1"1,0-1,1 1,-1 0,1 0,-1 1,0 0,1 0,-1 0,1 1,0-1,-1 1,1 1,0-1,0 1,0 0,1 0,-1 0,1 0,-1 1,1 0,0 0,1 0,-1 0,1 1,0 0,0-1,-1 3,2-5,0 1,0-1,0 1,1-1,-1 1,1 0,-1 0,1 0,0 0,0 0,1 0,-1 0,0 0,1 0,0 0,0 0,0 0,0 0,0 0,1 0,-1 0,1 0,0 0,0 0,0 0,0 0,0 0,1 0,-1-1,1 1,0 0,0-1,0 0,0 1,0-1,0 0,1 0,-1 0,1 0,-1-1,1 1,0-1,0 0,0 1,0-1,-1 0,1-1,1 1,-1 0,1-1,-1 1,0-1,0 1,0 0,0 1,0-1,0 0,0 1,-1-1,1 1,-1 0,1 0,-1 0,0 0,1 1,-1-1,0 0,-1 1,1-1,0 1,-1 0,1 0,-1 0,0 0,0 0,0 0,0 0,-1 0,1 0,-1 0,0 0,0 0,0 0,0 0,-1 0,1 1,-1-1,1 0,-1 0,0 0,0 0,-1-1,1 1,-1 0,1 0,-1-1,0 1,0-1,0 1,0-1,0 0,-1 0,1 0,-2 1,-100 41,84-42</inkml:trace>
  <inkml:trace contextRef="#ctx0" brushRef="#br0" timeOffset="3697.688">3169 1049,'-2'-1,"0"-1,0 1,0 0,0 0,0 0,0 0,-1 0,1 0,0 1,-1-1,1 1,0-1,-1 1,1 0,0 0,-1 0,1 0,-1 0,1 1,0-1,-1 1,1-1,0 1,0 0,-1 0,1 0,0 0,0 1,0-1,0 0,0 1,0 0,1-1,0 0,-108 98,106-96,1-1,0 1,0 0,0 0,0 0,0 0,0 0,1 0,0 0,0 0,0 1,0-1,0 0,0 1,1-1,0 1,0-1,0 1,0-1,0 1,1-1,-1 1,1-1,0 0,0 1,0-1,1 0,-1 0,1 0,0 0,0 0,0 0,0 0,0-1,0 1,1-1,-1 1,1-1,0 0,1 0,2 1,0 0,0-1,1 1,-1-2,1 1,-1-1,1 0,0 0,-1-1,1 1,0-2,0 1,-1-1,1 0,0 0,-1-1,1 0,-1 0,0 0,0-1,0 0,0 0,0-1,0 0,-1 0,4-3,125-130,-118 118,-2-1,0-1,-1-1,-2 1,0-2,-1 0,-1 0,-1-1,-1 0,-1 0,-2 0,0-1,-2 0,0 0,-2 0,0 1,-3-9,1 25,0 0,0 1,-1-1,0 1,-1 0,0 0,0 0,0 0,-1 1,0 0,0 0,0 0,-1 0,0 1,0 0,-1-1,4 5,0-1,0 0,0 1,-1 0,1-1,0 1,0 0,-1 1,1-1,0 1,-1-1,1 1,-1 0,1 0,-1 1,1-1,0 1,-1-1,1 1,0 0,-1 1,1-1,0 0,0 1,0 0,0-1,0 1,1 1,-1-1,1 0,-1 0,1 1,0 0,-1-1,1 1,1 0,-1 0,0 1,-11 15,2 0,0 1,1 0,1 0,1 1,1 0,0 1,2 0,1 0,0 0,2 0,0 1,2-1,0 1,2-1,0 1,2-1,0 0,1 0,2-1,0 1,1-1,1-1,1 0,1 0,6 8,-12-22,-1 0,1-1,0 1,0-1,1 0,0-1,0 1,0-1,0 0,0-1,1 1,0-1,0-1,0 1,0-1,0 0,0-1,0 0,1 0,-1 0,1-1,-1 0,0-1,1 1,-1-1,0-1,0 0,0 0,0 0,0-1,0 0,0 0,-1 0,1-1,-1 0,10-11</inkml:trace>
  <inkml:trace contextRef="#ctx0" brushRef="#br0" timeOffset="4788.309">3750 952,'-109'61,"101"-57,-1 0,1 1,0 0,0 0,1 1,-1 0,1 0,0 1,1 0,0 0,0 1,0-1,1 1,1 0,-1 1,1-1,0 1,1 0,0 0,0 0,1 0,1 0,-1 1,1-1,1 1,0 2,1-9,-1 0,1 0,1-1,-1 1,0 0,0-1,1 1,0-1,-1 0,1 1,0-1,0 0,0 0,1 0,-1 0,0-1,1 1,-1-1,1 1,0-1,-1 0,1 0,0 0,0 0,-1-1,1 1,0-1,0 1,0-1,0 0,0 0,0 0,0-1,-1 1,1-1,0 0,0 1,0-1,0-1,106-48,-10-62,-72 72,-29 47,0 1,1-1,0 1,0 0,1 0,0-1,0 1,1 0,0 0,0-1,1 1,0-1,1 1,-1-1,1 0,0 0,1 0,0 0,0-1,1 1,-1-1,1 0,1 0,-1-4,0-1,-1 1,1-1,0 0,1 0,-1-1,0 1,0-1,0 0,0-1,0 1,0-1,0 0,0 0,0-1,0 1,0-1,0 0,-1-1,1 1,-1-1,1 0,-1 0,0 0,0 0,-1-1,1 0,-1 0,0 0,1 0,83-134,-53 38,-37 111,1 1,0-1,0 1,1-1,1 1,0-1,1 1,0 0,1-1,0 1,1-1,0 0,1 0,0 0,0 0,1-1,1 0,6 9,-9-18,0-1,1 0,-1-1,0 1,1 0,-1-1,0 0,1 0,-1 0,0 0,0 0,0-1,0 1,0-1,0 0,-1 0,1 0,-1 0,1-1,-1 1,0-1,1 1,-1-1,-1 0,1 0,0 1,-1-1,1-1,-1 1,0 0,0 0,0 0,0-4,4-2,113-204,-118 214,0-1,0 1,0-1,0 0,0 1,0-1,0 1,0-1,0 0,0 1,1-1,-1 0,0 1,0-1,1 1,-1-1,0 0,0 0,1 1,-1-1,0 0,1 0,-1 1,0-1,1 0,-1 0,1 0,-1 1,0-1,1 0,-1 0,1 0,-1 0,0 0,1 0,-1 0,1 0,-1 0,0 0,1 0,-1 0,1 0,-1 0,0 0,1-1,-1 1,1 0,-1 0,0 0,1-1,-1 1,0 0,1 0,-1-1,0 1,0 0,1-1,-1 1,0 0,0-1,1 1,-1 0,0-1,0 1,0-1,0 1,0-1,5 46,-4-30,3 36,-3 1,-2-1,-2 0,-2 1,-2-2,-3 1,-2-1,-4 6,-114 304,115-338,10-35,11-40,12-5,3-1,2 2,3 1,2 1,17-22,-41 68,-1 1,1-1,1 1,0 0,0 1,0-1,1 1,0 0,1 1,-1-1,1 1,0 0,1 1,0 0,-1 0,2 0,-1 1,0 1,1-1,0 1,0 1,3-1,3 5</inkml:trace>
  <inkml:trace contextRef="#ctx0" brushRef="#br0" timeOffset="6988.186">5032 1243,'-1'-2,"-1"0,1 0,-1 0,1 0,0 0,0 0,0-1,0 1,0 0,0-1,0 1,1-1,0 1,-1-1,1 1,0-1,0 1,0-1,1 1,-1-1,0 1,1-1,0 1,-1 0,1-1,0 1,0 0,1 0,-1-1,0 1,1 0,0-3,33-90,4 2,4 1,4 3,13-14,54-103,-61 72,-36 224,9 30,5-1,6-2,8 10,-6-15,-3 44,-37-155,1 1,-1-1,1 0,-1 0,0 1,0-1,0 0,0 0,0 0,0 0,0 0,0 0,0 0,0 0,-1-1,1 1,0 0,0-1,-1 1,1-1,-1 1,1-1,0 0,-1 1,1-1,-1 0,1 0,-1 0,1 0,0 0,-1-1,1 1,-1 0,1-1,0 1,-1-1,1 1,0-1,-1 1,1-1,0 0,0 0,-1-1,-59-33,-351-322,351 339,51 25</inkml:trace>
  <inkml:trace contextRef="#ctx0" brushRef="#br0" timeOffset="7628.116">5782 1098,'36'107,"-31"-88,-1 0,0 1,-2-1,0 1,-2-1,0 1,-1-1,-1 1,0-1,-2 1,0-1,-1 0,-4 7,9-26,0-1,0 1,-1-1,1 1,0-1,0 1,0-1,0 1,0 0,-1-1,1 1,0-1,0 1,-1 0,1-1,0 1,0 0,-1-1,1 1,-1 0,1-1,0 1,-1 0,1 0,-1-1,1 1,0 0,-1 0,1 0,-1 0,1 0,-1 0,1-1,-1 1,1 0,-1 0,1 0,0 1,-1-1,1 0,-1 0,1 0,-1 0,1 0,-1 0,1 1,0-1,-1 0,1 0,-1 1,1-1,0 0,-1 1,1-1,0 0,-1 1,1-1,0 1,-2-45,12-5,2 0,2 1,2 0,2 2,3 0,1 1,5-4,134-177,-161 227,1 0,-1-1,0 1,0 0,1-1,-1 1,1 0,-1-1,0 1,1-1,-1 1,1 0,-1-1,1 1,0-1,-1 1,1-1,0 0,-1 1,1-1,0 0,-1 1,1-1,0 0,-1 0,1 0,0 1,0-1,-1 0,1 0,0 0,0 0,0 0,-1-1,1 1,0 0,-1 0,1 0,0-1,0 1,-1 0,1-1,0 1,-1 0,1-1,-1 1,1-1,0 1,-1-1,1 0,-1 1,1-1,-1 1,0-1,1 0,-1 1,0-1,1 0,-1 1,0-1,0-1,-7 65,0-35,-2 0,-1 0,-1-1,-1-1,-1 0,-2-1,-1 0,0-1,-2-1,-1-1,0 0,-2-1,-1-1,-16-13,36-13</inkml:trace>
  <inkml:trace contextRef="#ctx0" brushRef="#br0" timeOffset="8228.099">6145 1146,'2'2,"0"0,-1 0,1 0,0-1,0 1,0-1,1 0,-1 1,0-1,1 0,-1 0,0 0,1-1,-1 1,1 0,-1-1,1 0,0 1,-1-1,1 0,-1-1,1 1,-1 0,1-1,-1 1,1-1,-1 0,1 0,-1 0,0 0,1 0,-1 0,0-1,0 1,0-1,0 0,0 1,0-1,-1 0,2-2,17-15,0-1,-1-1,-2 0,0-2,-2 0,0-1,-1 0,-2-1,0-1,-2 0,-1 0,-1-1,-1 0,-1 0,0-13,-5 38,0 0,0 0,-1 0,1 0,0 1,-1-1,1 0,-1 0,1 0,-1 0,0-1,0 1,0 0,0 0,0 0,-1 0,1 0,0 0,-1 0,0 0,1 0,-1 1,0-1,0 0,0 0,0 1,-1-1,1 0,0 1,-1-1,1 1,-1 0,1-1,-1 1,0 0,1 0,-1 0,0 0,0 0,0 0,0 1,0-1,0 1,0-1,0 1,0 0,0 0,0-1,0 2,0-1,0 0,0 0,0 1,0-1,0 1,0-1,0 1,1 0,-1 0,0 0,0 0,0 0,1 0,-1 0,1 1,-1-1,-6 5,1 0,0 0,0 1,1 0,-1 0,2 1,-1-1,1 1,0 0,0 1,1-1,1 1,-1 0,1 0,1 0,0 0,0 0,0 1,1-1,1 0,0 1,0-1,1 1,1 5,2-10,1-1,0 1,0-1,0 0,1 0,-1-1,1 0,0 0,0 0,0 0,0-1,1 0,-1-1,0 1,1-1,0 0,-1-1,1 0,-1 0,1 0,0-1,-1 1,1-2,-1 1,0-1,1 0,1-1,21-1,-27 3,0-1,1 1,-1 0,0 0,0 0,1 1,-1-1,0 0,1 1,-1 0,1-1,-1 1,1 0,-1 0,0 0,1 1,-1-1,1 1,-1-1,0 1,1 0,-1 0,0 0,0 0,1 0,-1 0,0 1,0-1,-1 1,1-1,0 1,0 0,-1 0,1 0,-1 0,1 0,-1 0,0 0,0 0,0 1,0-1,0 0,-1 1,1-1,-1 0,0 1,1-1,-1 1,0-1,0 1,0-1,-1 0,1 1,-1-1,1 1,-1-1,-13 33,12-32,-1 1,1-1,0 1,0-1,0 1,1 0,0 0,-1 0,1 0,1 0,-1 0,0 0,1 0,0 0,0 0,0 1,1-1,-1 0,1 0,0 0,0 0,0 0,1 0,0 2,34-7,-25-8</inkml:trace>
  <inkml:trace contextRef="#ctx0" brushRef="#br0" timeOffset="8488.073">6749 929,'-4'8,"-1"7,0 5,1-1</inkml:trace>
  <inkml:trace contextRef="#ctx0" brushRef="#br0" timeOffset="8668.083">6774 492,'-4'0,"3"0,1 0</inkml:trace>
  <inkml:trace contextRef="#ctx0" brushRef="#br0" timeOffset="8998.063">6992 300,'34'148,"-28"-96,-2 0,-2 0,-3 0,-2 0,-2 0,-2-1,-6 13,-5 64,6-26,15-97</inkml:trace>
  <inkml:trace contextRef="#ctx0" brushRef="#br0" timeOffset="11588.286">7572 445,'15'-15,"1"1,0 1,0 0,1 1,1 1,0 1,1 0,-1 1,2 1,-1 1,1 1,1 0,-1 2,1 0,-1 2,1 0,0 1,7 1,-25 0,0 1,-1-1,1 0,0 1,0 0,-1-1,1 1,-1 0,1 0,-1 1,1-1,-1 0,1 1,-1 0,0-1,0 1,0 0,0 0,0 0,-1 0,1 1,0-1,-1 0,0 1,1-1,-1 1,0-1,0 1,-1-1,1 1,0 0,-1 0,0-1,0 1,0 0,0 0,0-1,0 1,-1 0,1 0,-1-1,0 1,1 0,-2 0,-48 120,-267 410,315-530,0-1,0 1,0-1,0 1,1 0,-1 0,1 0,-1 0,1 0,0 0,0 0,1 1,-1-1,1 0,-1 0,1 1,0-1,0 0,1 1,-1-1,0 0,1 0,0 1,0-1,0 0,0 0,1 0,-1 0,1 0,0-1,0 1,0 0,0-1,0 1,0-1,1 0,-1 1,1-1,-1-1,1 1,0 0,2 1,-3-3,7 5,-1-1,1-1,0 1,0-2,0 1,0-1,0 0,1-1,-1 0,1-1,-1 0,1 0,-1-1,0 0,1-1,-1 0,0 0,0-1,0 0,0-1,-1 1,8-6,125-106,-130 107</inkml:trace>
  <inkml:trace contextRef="#ctx0" brushRef="#br0" timeOffset="12308.244">8588 445,'0'-5,"-1"0,0 0,0 0,0 0,0 0,-1 1,0-1,0 0,0 1,0 0,-1-1,0 1,1 0,-2 0,1 0,0 1,-1-1,0 1,0 0,0 0,0 0,0 1,0-1,-1 1,0 0,1 0,-1 0,0 1,-1 0,-5-3,-1 1,0 1,0 0,0 0,0 1,0 1,-1 0,1 1,0 0,0 1,-7 2,7 0,0 1,1 0,0 0,0 2,0-1,0 1,1 1,0 0,1 0,0 1,0 0,0 2,5-7,0 0,1 0,0 1,0-1,0 1,0-1,1 1,0 0,0 0,0 0,0 0,1 1,0-1,0 0,1 1,-1-1,1 0,0 1,1-1,-1 1,1-1,0 0,0 0,1 1,0-1,-1 0,2 0,-1 0,2 2,3-2,-1 0,1-1,0 0,0 0,1-1,-1 0,1 0,-1-1,1 1,0-2,0 1,0-1,0-1,0 1,0-1,0-1,1 1,-1-1,0-1,-1 1,1-2,0 1,0-1,-1 0,0 0,1-1,2-2,24-11,0-2,-1-1,-1-2,0-1,-2-1,-1-2,-1-1,22-28,-56 117,-117 396,116-433,3-16,0 1,1-1,0 1,1-1,0 1,1 0,-1 0,2 0,0 0,0 0,1 0,0 0,0 0,2 2,-1-11,-1 0,1 0,0-1,-1 1,1 0,0-1,0 1,-1-1,1 0,0 0,0 1,0-1,0 0,-1-1,1 1,0 0,0 0,0-1,-1 1,1-1,0 0,0 1,-1-1,1 0,-1 0,1 0,-1 0,1 0,-1-1,1 1,-1 0,0-1,0 1,0-1,0 1,0-1,0 1,0-1,0 0,-1 1,1-1,-1 0,1 0,-1-1,7-5,5-7</inkml:trace>
  <inkml:trace contextRef="#ctx0" brushRef="#br0" timeOffset="12718.251">9120 9,'-21'72,"-35"269,50-320</inkml:trace>
  <inkml:trace contextRef="#ctx0" brushRef="#br0" timeOffset="13258.218">8854 300,'104'-63,"147"-167,-251 230,0-1,1 1,-1-1,1 1,-1-1,1 1,-1-1,1 1,-1 0,1-1,-1 1,1 0,-1-1,1 1,0 0,-1 0,1 0,0-1,-1 1,1 0,-1 0,1 0,0 0,-1 0,1 0,0 0,-1 0,1 0,0 1,-1-1,1 0,-1 0,1 1,0-1,-1 0,1 1,-1-1,1 0,-1 1,1-1,-1 1,1-1,-1 1,1-1,-1 1,0-1,1 1,-1-1,0 1,0-1,1 1,-1 0,0-1,0 1,0 0,0-1,0 1,0 0,0-1,0 1,0-1,0 1,0 0,0-1,0 1,0 0,-1-1,-5 60,3-46,3-12,-1 156,1-154,1 0,-1-1,1 1,0-1,0 1,1-1,-1 0,1 0,-1 1,1-1,0 0,0 0,1 0,-1-1,0 1,1-1,0 1,-1-1,1 0,0 0,0 0,0 0,1 0,-1-1,0 0,1 1,-1-1,1-1,-1 1,1 0,-1-1,1 0,0 1,-1-2,1 1,-1 0,1-1,-1 1,1-1,-1 0,2 0,-1-1,1 1,-1 0,1 1,-1-1,1 1,0 0,-1 0,1 0,0 1,-1 0,1 0,-1 0,1 0,-1 1,0-1,1 1,-1 0,0 1,0-1,0 1,-1 0,1-1,-1 2,1-1,0 2,25 10,-16-12</inkml:trace>
  <inkml:trace contextRef="#ctx0" brushRef="#br0" timeOffset="13508.171">8903 614,'-5'4,"0"6,4 0,6 0,7-3,9-2,10-2,7-2,10 0,5-6,6-1,0-4,0 0,1-2,-1 0,-3 2,-6 0,-11 0</inkml:trace>
  <inkml:trace contextRef="#ctx0" brushRef="#br0" timeOffset="15142.359">0 1944,'268'15,"31"-3,-189-15,1054-11,1007-159,-960 64,768-109,-518 161,-589 33,-545 10,-265-1,-39 6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20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70 735,'-4'9,"-5"10,-6 10,0 9,3 7,3-2,3-3,7-4,3-5,1-6</inkml:trace>
  <inkml:trace contextRef="#ctx0" brushRef="#br0" timeOffset="299.955">22 179,'-4'4,"-1"2</inkml:trace>
  <inkml:trace contextRef="#ctx0" brushRef="#br0" timeOffset="559.946">216 904,'1'1,"0"0,0 0,0 0,0-1,0 1,1 0,-1-1,0 1,1-1,-1 0,0 1,1-1,-1 0,0 0,1 0,-1 0,0 0,1 0,-1 0,0 0,1 0,-1-1,0 1,1-1,-1 1,0-1,0 1,0-1,1 0,-1 1,0-1,0 0,0 0,0 0,0 0,0 0,0 0,-1 0,1-1,192-223,-192 224,-1 0,1-1,0 1,0 0,0 0,0-1,0 1,1 0,-1 0,0 0,1 0,-1 1,0-1,1 0,-1 0,1 1,-1-1,1 1,-1-1,1 1,-1 0,1 0,0 0,-1 0,1 0,-1 0,1 0,0 0,-1 0,1 1,-1-1,1 1,-1-1,1 1,-1 0,1-1,-1 1,0 0,0 0,1 0,-1 0,33 67,-5-9,-26-57,0 1,0-1,0 0,1 0,-1 0,1-1,-1 1,1-1,0 0,0 0,0 0,0 0,-1-1,1 0,0 0,0 0,0 0,0 0,0-1,0 1,0-1,-1 0,1-1,0 1,-1-1,1 1,-1-1,1 0,-1 0,0-1,1 0,88-90,-78 34,-13 40</inkml:trace>
  <inkml:trace contextRef="#ctx0" brushRef="#br0" timeOffset="1460.326">1159 615,'-165'32,"161"-30,0-1,0 1,0 0,1 0,-1 0,1 1,0-1,0 1,0 0,0 0,0 0,0 0,1 0,0 1,-1-1,1 1,0-1,1 1,-1 0,1 0,0 0,0 0,0 0,0 0,0 0,1 0,0 0,0 0,0 1,1-1,-1 0,1 0,0 0,0 0,0 0,1 0,-1-1,3 4,-2-3,0 0,0 0,1-1,-1 1,1-1,0 1,0-1,0 0,1 0,-1-1,1 1,0-1,-1 0,1 0,0 0,0 0,0 0,0-1,1 0,-1 0,0 0,1-1,-1 1,0-1,1 0,-1 0,1 0,-1-1,0 0,2 0,122-52,-40-56,-50 178,-31-64,0 0,-1-1,1 1,1-1,-1-1,1 1,-1-1,1-1,0 1,0-1,0-1,0 1,0-2,0 1,1-1,-1 0,0 0,0-1,1-1,-1 1,0-1,0 0,-1-1,1 0,0 0,-1-1,0 0,0 0,0-1,0 1,-1-1,6-6,11-12,0-1,-2-2,-1 0,-1 0,-2-2,0 0,-2-1,-1-1,-2 0,6-21,-6 18,-1 0,-2-1,-1 0,-2 0,-1-1,-2 1,-1-1,-3-33,2 65,0 1,-1 0,1 0,-1-1,0 1,0 0,0-1,0 1,0 0,0 0,0-1,-1 1,1 0,-1-1,0 1,0 0,0 0,0 0,0 0,0 0,0 0,-1 0,1 0,0 1,-1-1,0 0,0 1,1-1,-1 1,0 0,0 0,0-1,0 1,0 0,0 1,-1-1,1 0,0 1,0-1,-1 1,1 0,0-1,-1 1,1 0,0 1,-1-1,1 0,0 1,0-1,-1 1,1 0,0-1,0 1,-2 2,-5 8,0 1,1 1,0 0,1 0,0 0,2 1,-1 0,2 0,0 1,0-1,1 1,1 0,1 0,0 0,1 0,0 0,1 0,1-1,3 15,9 36,3-1,3-1,2 0,4-1,2-2,2-1,3-1,3-2,18 22,-38-46,-15-21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2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469 270,'1'0,"-1"0,1 0,-1 0,1 0,-1 0,1 0,-1 0,1 0,-1 0,1 0,-1-1,1 1,-1 0,1 0,-1 0,1-1,-1 1,1 0,-1-1,1 1,-1 0,0-1,1 1,-1 0,0-1,1 1,-1-1,0 1,0-1,1 1,-1-1,0 1,0-1,0 1,0-1,1 1,-1-1,0 1,0-1,0 1,0-1,0 1,0-1,-1 1,1-1,0 1,0-1,0 1,0-1,-1 1,1-1,0 1,0-1,-1 1,1-1,0 1,-1 0,1-1,0 1,-1 0,1-1,-1 1,51-29,59-23,3 5,2 5,69-14,-171 53,-10 1,1 0,-1 0,1 0,0 0,0 1,0 0,0-1,0 1,0 0,0 0,0 1,0-1,1 1,-1-1,0 1,0 0,0 0,1 1,-1-1,0 1,0-1,0 1,0 0,0 0,0 1,0-1,0 0,0 1,0 0,-1 0,1 0,-1 0,1 0,-1 0,0 0,0 1,0-1,0 1,0 0,0 0,-1 0,0-1,1 1,0 4,-36 239,24-193,2 1,3 0,2 1,2-1,3 0,2 1,2-1,3-1,2 1,2-2,3 0,2 0,2-2,25 45,-36-83,12 22,-43-34,-11-19,0 3,-1 1,-1 1,-1 2,0 1,0 2,-1 2,0 1,0 2,0 2,-1 1,1 2,-15 2,-13 4,-1 3,2 3,0 2,0 4,2 2,0 2,2 4,0 2,3 2,-38 28,93-59,1 1,-1-1,1 0,0 0,-1 1,1-1,-1 1,1 0,0-1,-1 1,1 0,0 0,0-1,0 1,0 0,0 0,0 0,0 1,0-1,0 0,0 0,0 0,1 1,-1-1,0 0,1 1,-1-1,1 1,0-1,-1 0,1 1,0-1,0 1,0-1,0 1,0-1,0 1,1-1,-1 1,0-1,1 0,-1 1,1-1,0 2,14-5</inkml:trace>
  <inkml:trace contextRef="#ctx0" brushRef="#br0" timeOffset="379.997">735 705,'186'-26,"-81"5,0-5,-1-4,-2-5,35-20,-135 53,0 1,-1-1,1 1,0-1,0 1,0 0,0 0,0 0,0 0,0 0,0 0,1 1,-1-1,0 1,0-1,1 1,-1 0,0 0,1 0,-1 0,0 0,0 1,1-1,-1 1,0-1,0 1,0 0,1 0,-1 0,0 0,0 0,-1 0,1 1,0-1,0 1,-1-1,1 1,0 0,-1 0,0-1,1 1,-1 0,0 0,0 0,0 1,0-1,-1 0,38 221,-22-127,-11-75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1 218,'2'4,"0"1,0-1,0 0,1 1,0-1,-1-1,2 1,-1 0,0-1,1 1,-1-1,1 0,0-1,0 1,1 0,-1-1,0 0,1 0,-1 0,5 0,5-1,0-1,0 0,0-1,0-1,-1 0,1-1,0 0,-1-1,0 0,0-2,0 1,0-1,-1-1,0-1,0 1,-1-2,0 1,-1-2,0 1,0-2,4-5,-11 14,0-1,0 1,0 0,-1-1,1 0,-1 1,0-1,0 0,0 0,0-1,0 1,0 0,-1 0,0-1,0 1,0-1,0 0,0 1,-1-1,1 1,-1-1,0 0,0 1,-1-1,1 0,-1 1,0-1,0 1,0-1,0 1,0-1,-1 1,1 0,-1 0,0-1,0 1,-1 1,1-1,0 0,-1 0,0 1,1 0,-1-1,0 1,0 0,-1 0,1 1,0-1,-1 1,1-1,0 1,-1 0,0 1,1-1,-4 0,-6 4,0 1,0 1,1-1,-1 2,1 0,0 0,0 2,1-1,0 1,0 1,1 0,0 0,1 1,0 0,0 1,1 0,1 0,0 1,0-1,1 2,0-1,1 1,1 0,0 0,1 0,0 0,1 1,1-1,0 9,1-15,1 0,0 0,0 0,1 0,0 0,0 0,1-1,0 1,0-1,0 0,1 0,0 0,0 0,1-1,-1 0,1 0,0 0,1 0,-1-1,1 0,0 0,0 0,0-1,0 0,1 0,-1 0,1-1,6 2,6 1,0 0,0-1,0-1,1-1,-1 0,1-2,-1 0,1-1,18-4,-29 3,0 0,0 0,0-1,-1-1,1 1,-1-1,0-1,0 0,0 0,-1 0,0-1,0 0,0 0,0-1,-1 0,-1 0,1-1,-1 1,0-1,-1 0,0-1,3-7,1-6</inkml:trace>
  <inkml:trace contextRef="#ctx0" brushRef="#br0" timeOffset="260">1090 25,'-80'51,"61"-34,1 1,0 1,2 1,0 0,2 1,0 1,1 0,1 1,1 0,2 1,0 0,-2 12,-9 8,8-29</inkml:trace>
  <inkml:trace contextRef="#ctx0" brushRef="#br0" timeOffset="539.294">751 0,'243'266,"-233"-251,-7-10,-1 0,1 0,0-1,0 1,0-1,0 0,1 1,0-2,0 1,0 0,0-1,1 0,-1 0,1 0,0-1,-1 1,1-1,1 0,1 0,5-4</inkml:trace>
  <inkml:trace contextRef="#ctx0" brushRef="#br0" timeOffset="1049.27">1646 97,'1'-2,"-1"-1,0 1,-1-1,1 1,0-1,-1 1,1-1,-1 1,0 0,0-1,0 1,0 0,0 0,0 0,-1 0,1-1,-1 2,1-1,-1 0,0 0,0 1,0-1,0 0,0 1,0 0,0 0,0 0,-1 0,1 0,0 0,-1 0,1 1,-1-1,1 1,-1-1,1 1,-1 0,1 0,-1 0,1 1,-1-1,1 1,0-1,-1 1,1 0,-1 0,-111 46,29 49,82-93,2 0,-1 0,0 0,0 0,1 0,0 0,0 1,0-1,0 0,0 1,1-1,-1 1,1-1,0 1,0-1,0 1,0-1,1 0,0 1,-1-1,1 1,0-1,1 0,-1 0,1 0,-1 0,1 0,0 0,0 0,0 0,0-1,1 1,-1-1,1 1,0-1,4 0,-1-1,1-1,0 1,0-1,0 0,-1-1,1 1,0-1,0-1,-1 1,1-1,0 0,-1-1,0 1,0-1,0-1,0 1,0-1,-1 0,1 0,-1-1,0 0,0 0,-1 0,1-1,3 0,115-113,-120 119,0 0,-1 0,1 0,0 0,0 0,0 0,0 1,0-1,0 1,0 0,-1 0,1 0,0 0,-1 1,1-1,0 1,-1-1,0 1,1 0,-1 0,0 0,0 0,0 0,0 1,-1-1,1 1,-1-1,1 1,-1-1,0 1,0 0,0 0,0-1,0 1,-1 0,1 0,-1 0,0 0,0 0,0 0,0 0,-1 0,1 0,-1 0,0-1,9 32,10 6,-11-22</inkml:trace>
  <inkml:trace contextRef="#ctx0" brushRef="#br0" timeOffset="1579.226">1936 291,'62'-118,"-55"105,1 1,0 1,0-1,1 1,1 1,-1 0,2 0,-1 1,1 0,1 1,11-7,-20 16,-1-1,0 1,0 0,0 0,0 0,0 0,0 1,0-1,0 0,0 1,-1-1,1 1,0 0,-1 0,0-1,1 1,-1 0,0 0,0 0,0 0,0 1,0-1,-1 0,1 0,0 0,-1 1,0-1,0 0,0 1,0-1,0 0,0 1,0-1,-1 0,1 0,-1 1,1-1,-1 0,2 19,0-18,-1-1,0 1,1-1,-1 1,1-1,0 0,0 1,0-1,0 0,0 0,0 0,1 0,-1 0,1 0,-1 0,1 0,0 0,0-1,0 1,0-1,0 1,0-1,0 0,0 0,0 0,1 0,-1 0,0 0,1-1,-1 1,1-1,-1 0,1 1,-1-1,1 0,-1-1,0 1,1 0,-1-1,1 1,-1-1,3-1,105-51,-89 40,-10 7,-9 3,0 1,0 0,0 0,0-1,0 2,1-1,-1 0,1 0,-1 1,1-1,0 1,-1 0,1 0,0 0,0 0,0 0,0 1,0-1,0 1,0 0,0 0,0 0,0 0,0 0,0 1,0-1,-1 1,1 0,0 0,0 0,0 0,-1 0,1 1,0-1,-1 1,0 0,1 0,-1 0,0 0,0 0,0 0,0 1,0-1,-1 1,1-1,14 46,-16-42,1-1,-1 0,1 1,0-1,0 0,0 0,1 0,0 0,0 0,0 0,1-1,-1 1,1-1,0 1,1-1,-1 0,1 0,0-1,0 1,0-1,0 0,0 0,1 0,-1 0,1-1,0 0,0 0,0 0,0 0,0-1,0 0,0 0,1 0,-1-1,0 0,16-4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76 242,'67'17,"-42"-24,0-1,-1-1,0-1,-1-1,0-1,0-1,-2-1,1-1,13-14,81-102,-120 178,-53 550,-7 0,61-580,-2 0,0 0,-1-1,0 0,-2 0,0 0,0-1,-2 0,0-1,0 0,-4 2,10-11,0 0,0-1,0 1,-1-1,1-1,-1 1,0 0,0-1,-1 0,1 0,0-1,-1 0,0 0,0 0,0 0,0-1,0 0,0 0,0-1,0 0,0 0,0 0,0 0,0-1,0 0,0-1,0 1,0-1,1 0,-1-1,1 1,-1-1,-1-1,-3-7,0-1,1 0,0 0,1 0,0-1,1 0,0-1,2 0,-1 0,1 0,1-1,1 1,0-1,1 0,0 0,2 0,-1 0,2 0,0 0,1 0,0 0,3-6,0-5,2 0,0 1,2-1,1 2,1-1,1 2,1-1,1 2,1 0,1 0,0 2,2 0,1 1,0 1,1 0,1 2,1 0,0 2,1 0,0 1,7-1,49-4,-58 17</inkml:trace>
  <inkml:trace contextRef="#ctx0" brushRef="#br0" timeOffset="679.972">681 992,'71'-148,"106"-167,-175 314,-1 1,0-1,0 0,0 0,0 0,-1 0,1-1,0 1,0 0,-1 0,1 0,0-1,-1 1,0 0,1-1,-1 1,0 0,1-1,-1 1,0 0,0-1,0 1,0 0,0-1,-1 1,1-1,0 1,-1 0,1-1,-1 1,1 0,-1 0,1-1,-1 1,0 0,0 0,0 0,1 0,-1 0,0 0,0 0,-1 0,1 0,0 1,0-1,0 0,0 1,-1-1,1 1,0-1,-1 1,1-1,0 1,-1 0,1 0,0 0,-1 0,1 0,-1 0,0 0,-2 5,0 1,0-1,1 1,-1-1,1 1,1 0,-1 1,1-1,0 0,0 1,1-1,0 1,0-1,0 1,1 0,0-1,0 1,1 0,0-1,0 1,1-1,-1 1,1-1,1 0,-1 1,2 1,134 55,-146 18,-5-27,14-50,-1-1,1 0,-1 1,1-1,0 0,0 0,0 1,1-1,-1 0,1 0,0 0,0-1,0 1,0 0,0-1,1 1,-1-1,1 0,-1 0,1 0,0 0,0 0,0-1,0 1,0-1,0 0,1 0,-1 0,0 0,0 0,1-1,-1 0,1 1,-1-1,0 0,1-1,-1 1,0-1,1 1,-1-1,0 0,1 0,1-2,15-1</inkml:trace>
  <inkml:trace contextRef="#ctx0" brushRef="#br0" timeOffset="1019.931">1454 532,'-60'39,"49"-31,1 1,0 1,0-1,1 2,0-1,1 1,0 1,1 0,0 0,1 0,1 1,0-1,0 1,1 1,1-1,0 0,1 1,0 0,1 12,1-23,1 0,0 1,0-1,0 0,0 0,1 0,-1 0,1 0,0 0,0 0,0-1,0 1,0-1,1 1,-1-1,1 0,0 0,-1 0,1 0,0-1,0 1,0-1,0 1,0-1,1 0,-1 0,0-1,0 1,1-1,-1 0,0 1,1-1,-1-1,1 1,-1 0,0-1,0 0,3 0,117-58,-117 54,-1 0,0 0,0-1,0 0,-1 0,1 0,-1-1,-1 0,1 1,-1-1,-1 0,1-1,-1 1,0 0,-1-1,0 1,0-1,0 1,-1-1,0 0,-1 1,0-1,0 1,0-1,-1 1,0 0,-1-1,0 1,-3-6,4 11,0 0,-1 0,1 0,-1 0,1 1,-1-1,0 1,0-1,0 1,0 0,0 0,0 0,0 1,0-1,0 1,0 0,0 0,-1 0,1 0,0 0,0 0,0 1,0 0,0 0,-1 0,-17 3</inkml:trace>
  <inkml:trace contextRef="#ctx0" brushRef="#br0" timeOffset="1539.908">1673 823,'61'-114,"-49"99,0 0,0 1,2 1,-1 0,2 1,0 1,0 0,1 1,0 0,1 2,6-3,-22 10,0 0,1 1,-1-1,0 1,0-1,0 1,1-1,-1 1,0 0,1 0,-1 0,0-1,0 1,1 1,-1-1,0 0,1 0,-1 0,0 1,0-1,1 0,-1 1,0-1,0 1,0 0,1-1,-1 1,0 0,0 0,0 0,0-1,-1 1,1 0,0 0,0 1,0-1,-1 0,1 0,-1 0,1 0,-1 1,1-1,-1 0,1 1,-8 66,1-23,9-43,0 0,0 0,0-1,0 1,0-1,0 0,0 1,0-1,0-1,1 1,-1 0,0-1,1 0,-1 0,0 0,1 0,-1 0,0-1,1 1,-1-1,0 0,0 0,1 0,-1 0,0-1,0 1,0-1,-1 0,1 0,0 0,-1 0,1 0,-1-1,1 0,9-4,19-10,-27 13,0 0,0 0,0 0,0 1,1 0,-1-1,1 1,0 1,0-1,0 1,0 0,1 0,-1 0,0 1,1 0,-1 0,1 0,0 1,-1-1,1 2,-1-1,1 0,0 1,-1 0,1 0,-1 1,0 0,1 0,-1 0,0 0,0 1,0 0,-1 0,1 0,-1 1,0-1,2 2,13 54,-19-53,1-1,-1 1,1 0,0 0,0-1,1 1,0-1,0 1,0-1,1 0,-1 0,1 0,0 0,1 0,-1-1,1 1,0-1,0 0,0 0,1-1,0 1,-1-1,1 0,0 0,0 0,1-1,-1 0,1 0,-1 0,1-1,3 1,12-5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1">3218 327,'34'0,"30"-4,8-3,-2 1,-9-4,-10 0,-8 2,-8 2,-9 2</inkml:trace>
  <inkml:trace contextRef="#ctx0" brushRef="#br0" timeOffset="8636.853">3359 610,'38'-9,"23"-4,0-4,-5 0,-7 4,-7 4,-11 3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3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84,'335'-48,"-262"32,-65 14,-5 0,0 0,0 0,0 0,0 1,1-1,-1 1,0-1,1 1,-1 0,1 1,0-1,-1 1,1-1,-1 1,1 0,0 1,-1-1,1 0,0 1,-1 0,1 0,-1 0,0 0,1 1,-1-1,0 1,0 0,1 0,-1 0,-1 0,1 0,0 1,-1 0,1-1,-1 1,0 0,0 0,0 0,0 0,0 1,-1-1,1 0,-1 1,0 1,-90 349,57-225,10-31,-5-1,-4-1,-4-1,-7 4,-13 1,45-96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3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1 202,'58'-32,"473"-99,-425 93,-85 39,-19 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3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1,'-4'0,"-2"4,1 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33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0,'0'4,"0"6,-4 1,-2 2,1 4,1-6,1-4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0,'1'1,"1"1,-1-1,0 0,1 0,-1 1,0-1,0 0,0 1,0-1,0 1,0 0,-1-1,1 1,0 0,-1-1,1 1,-1 0,0 0,0-1,1 1,-1 0,0 0,-1-1,1 1,0 0,0 0,-1 0,1-1,-1 1,1 0,-2 1,2 2,-38 422,29-181,4-193,-4-49</inkml:trace>
  <inkml:trace contextRef="#ctx0" brushRef="#br0" timeOffset="239.928">0 412,'0'2,"1"1,-1-1,1 0,-1 0,1 1,0-1,0 0,0 0,0 0,0 0,1 0,-1 0,1 0,-1 0,1 0,-1-1,1 1,0-1,0 1,0-1,0 0,0 0,0 0,0 0,1 0,-1 0,0 0,0-1,1 1,-1-1,0 0,1 1,-1-1,0 0,1-1,0 1,96-7,-88 6,420-80,-406 76</inkml:trace>
  <inkml:trace contextRef="#ctx0" brushRef="#br0" timeOffset="439.916">677 339,'-43'48,"38"-44,1 1,0 0,-1 0,2 0,-1 0,1 0,-1 1,2 0,-1 0,1 0,-1 0,2 0,-1 0,1 0,0 0,0 1,0-1,1 1,0-1,1 0,-1 1,1-1,0 0,1 1,-1-1,1 0,1 0,-1 0,1-1,0 1,0 0,1-1,-1 0,1 0,0 0,1 0,-1-1,1 0,0 1,0-2,1 1,-1-1,1 1,-1-2,1 1,3 1,-4-2,0 0,0 0,1 0,-1-1,0 0,0 0,1 0,-1-1,0 0,1 0,-1 0,1 0,-1-1,0 0,0 0,1-1,-1 1,0-1,0 0,0-1,-1 1,1-1,0 0,-1 0,0 0,0 0,0-1,0 0,0 0,-1 0,1 0,-1-1,0 1,-1-1,1 0,-1 0,0 0,0 0,-1 0,1 0,-1 0,0-1,0 1,-1 0,0-1,0 1,0 0,0-1,-1 1,0 0,0-1,-1 1,1 0,-1 0,0 0,-1 0,1 0,-1 1,0-2,-8-3,0 0,-1 1,0 0,0 1,-1 0,0 1,0 1,0 0,-1 0,0 2,0-1,0 2,0 0,0 1,0 0,0 1,-1 0,1 1,-7 2,-8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39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5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1">3218 327,'34'0,"30"-4,8-3,-2 1,-9-4,-10 0,-8 2,-8 2,-9 2</inkml:trace>
  <inkml:trace contextRef="#ctx0" brushRef="#br0" timeOffset="8636.853">3359 610,'38'-9,"23"-4,0-4,-5 0,-7 4,-7 4,-11 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1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1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0 733,'63'-122,"18"-27,-6-4,13-49,-45 96,-29 135,0 303,23-105,-37-228,0 1,-1-1,1 1,0-1,0 1,-1-1,1 1,0-1,-1 1,1-1,-1 1,1 0,-1-1,1 1,0 0,-1-1,1 1,-1 0,0 0,1-1,-1 1,1 0,-1 0,1 0,-1 0,1 0,-1 0,0 0,1 0,-1 0,1 0,-1 0,1 0,-1 0,1 0,-1 1,0-1,1 0,-1 0,1 0,-1 1,1-1,0 0,-1 1,1-1,-1 1,1-1,-1 0,1 1,0-1,-1 1,1-1,0 1,0-1,-1 1,1-1,0 1,0-1,0 1,0 0,0-1,0 1,0-1,-1 1,2-1,-1 1,0 0,0-1,0 1,-45-33,43 30,-24-19,-1 2,-1 1,0 1,-2 2,0 0,0 3,-17-5,0 11,31 9</inkml:trace>
  <inkml:trace contextRef="#ctx0" brushRef="#br0" timeOffset="569.931">581 686,'-1'1,"1"1,-1-1,0 0,1 1,-1-1,0 0,0 0,0 0,0 0,0 0,-1 0,1 0,0 0,0 0,-1 0,1 0,0-1,-1 1,1-1,-1 1,1-1,0 1,-1-1,1 0,-1 0,0 0,1 0,-1 0,1 0,-1 0,1 0,-1-1,1 1,-1 0,1-1,0 1,-1-1,1 0,0 1,-1-1,1 0,0 0,0 0,-1 0,1 0,0 0,0 0,0-1,1 1,-1 0,0 0,0-1,1 1,-1 0,0-1,1 1,0-1,-1 1,1-1,0 1,0-1,-1 1,1-1,0 1,1-1,-1 1,0-1,1-1,2-18,1 0,1 0,1 0,1 0,0 1,2 0,0 1,2 0,11-18,6-13,-9 15,126-193,-145 227,1 0,-1 0,1 0,-1 0,1 0,-1 0,1 0,0 1,0-1,-1 0,1 0,0 0,0 1,0-1,0 1,0-1,0 1,0-1,0 1,0-1,0 1,0 0,0-1,0 1,0 0,0 0,0 0,1 0,-1 0,0 0,0 0,0 0,0 1,0-1,0 0,0 1,0-1,0 1,0-1,0 1,0-1,0 1,0 0,0-1,0 1,-1 0,1 0,0-1,0 1,-1 0,1 0,-1 0,1 0,-1 0,1 0,-1 0,0 0,1 0,-1 1,0-1,11 69,-12-22,-1-34,2 0,-1 0,2 1,0-1,1 0,0 0,1 0,0 0,1-1,5 10,-8-21,0 0,0-1,0 1,0 0,0-1,0 0,1 1,-1-1,0 0,1 1,0-1,-1 0,1 0,0 0,-1-1,1 1,0 0,0-1,-1 1,1-1,0 1,0-1,0 0,0 0,0 0,0 0,0 0,0 0,0 0,-1-1,1 1,0-1,0 0,0 1,-1-1,1 0,0 0,-1 0,1 0,0 0,-1 0,0-1,1 1,-1 0,1-1,65-70,-63 66,27-35,105-106,-136 146,1 0,0 0,0 0,0 0,0 1,0-1,0 0,0 1,0-1,0 1,0-1,0 1,1-1,-1 1,0 0,0-1,0 1,0 0,1 0,-1 0,0 0,0 0,1 0,-1 1,0-1,0 0,0 1,0-1,1 0,-1 1,0-1,0 1,0 0,0-1,0 1,0 0,0 0,0 0,-1 0,1-1,0 1,0 0,-1 0,1 0,-1 1,1-1,-1 0,1 0,-1 0,1 0,-1 0,0 1,0-1,6 79,-6-59,0-4,2 1,0-1,1 0,1 0,0 0,1 0,1 0,1-1,0 0,1-1,1 0,0 0,1 0,0-1,2-1,1 2,-1-5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39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5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5 734,'-1'39,"-1"-16,1 0,1 0,1 0,1 1,1-1,0 0,2-1,1 1,1-1,1 0,1 0,0-1,4 3,-10-19,0-1,1 0,-1 0,1 0,0 0,0 0,0-1,0 0,1 0,-1 0,1-1,0 1,0-1,0 0,0 0,0-1,0 1,0-1,0-1,1 1,-1-1,0 1,1-2,-1 1,0 0,1-1,-1 0,0-1,0 1,0-1,0 0,0 0,4-2,6-9,0 0,-1 0,0-1,-1-1,-1 0,-1-1,0 0,-1-1,0 0,5-16,-6 15,-9 17,0 0,0-1,1 1,-1 0,0-1,1 1,-1 0,1-1,-1 1,1 0,-1 0,1-1,0 1,0 0,-1 0,1 0,0 0,0 0,0 0,0 0,1 0,-1 1,0-1,0 0,0 1,1-1,-1 1,0-1,0 1,1-1,-1 1,0 0,1 0,-1 0,1 0,-1 0,0 0,1 0,-1 0,0 0,1 1,-1-1,0 0,1 1,-1-1,0 1,0 0,2 0,18 21,-17-17,1 0,0 0,0 0,0 0,0-1,1 0,0 0,0 0,0-1,0 0,0 0,1-1,-1 0,7 2,-5-3,-1 0,0 0,1-1,-1 0,1 0,-1-1,1 0,-1 0,1-1,-1 1,0-2,0 1,0-1,0 0,0-1,-1 1,0-1,1-1,-1 1,-1-1,1 0,-1-1,0 1,0-1,0 0,-1 0,0 0,3-6,-4 6,17-58,-23 49</inkml:trace>
  <inkml:trace contextRef="#ctx0" brushRef="#br0" timeOffset="1239.97">936 0,'-23'389,"18"119,5-497,24 81,-23-89,1-1,-1 0,1 0,-1 0,1 0,0 0,-1-1,1 1,0 0,0-1,0 0,1 1,-1-1,0 0,0 0,1 0,-1 0,1 0,-1-1,1 1,-1-1,1 0,-1 0,1 1,-1-2,1 1,-1 0,1 0,-1-1,1 1,-1-1,1 0,-1 0,0 0,1 0,-1-1,20-10,-2-1,1-1,-2 0,0-2,-1 0,1-3,49-40,-60 52,1-1,1 0,0 0,1 1,-1 0,1 1,0 0,1 1,0 0,-1 1,4-1,-13 6,1-1,-1 1,0 0,0 0,0 0,1 0,-1 0,0 0,0 0,-1 1,1-1,0 1,0-1,-1 1,1 0,-1 0,1-1,-1 1,0 0,0 0,0 0,0 1,0-1,0 0,0 0,-1 1,1-1,-1 0,0 0,0 1,1-1,-2 3,17 35,-11-34,1-1,1-1,-1 1,1-1,0 0,0-1,0 0,0 0,1 0,-1-1,1 0,0 0,-1-1,1 0,0 0,0-1,0 0,-1-1,1 1,0-1,0-1,-1 0,1 0,0 0,-1-1,0 0,0-1,0 1,0-1,-1-1,1 1,-1-1,0 0,0-1,-1 1,0-1,0 0,1-1,-2 0,-1 0,0 0,0 0,0-1,-1 1,0-1,-1 1,0-1,0 0,0 0,-1 1,0-1,-1 0,1 0,-1 1,-1-1,-2-6,4 12,-1 0,0 0,0-1,-1 1,1 0,0 0,-1 1,1-1,-1 0,1 0,-1 1,0-1,0 1,0-1,0 1,0 0,0 0,0 0,0 0,0 0,-1 0,1 0,0 1,0 0,-1-1,1 1,0 0,-1 0,1 0,-1 0,1 0,0 1,-1-1,1 1,0 0,0-1,-1 1,0 1,-73 55,71-52,1 0,0 0,0 0,0 1,1-1,-1 1,1 0,1 0,-1 0,1 0,0 1,0-1,1 1,0-1,0 1,1-1,0 1,0-1,0 1,1 0,0-1,0 1,0-1,1 0,0 1,1-1,-1 0,1 0,0 0,1 0,-1-1,1 0,0 1,1-1,-1-1,1 1,0-1,3 3,10-1,-1 0,1-2,0 0,0-1,0-1,1-1,-1 0,0-2,1 0,-1-1,0 0,8-3,-4 1,1 0,-1-1,0-2,0 0,-1-1,0-1,-1-1,1-1,-2-1,0 0,0-2,-1 0,-1-1,-1 0,0-2,-1 0,0-1,-2 0,9-15,-18 25,0 0,0-1,-1 0,0 1,-1-1,1 0,-2 0,1 0,-2 0,1-1,-1 1,0 0,-1 0,0 0,-1 0,1 0,-2 0,1 0,-1 0,-4-7,5 14,0 0,0 0,0 0,-1 0,1 0,0 0,-1 0,1 1,-1-1,0 1,1 0,-1 0,0 0,0 0,0 0,0 1,0-1,0 1,1 0,-1 0,0 0,0 0,0 1,0-1,0 1,0-1,0 1,0 0,0 0,1 0,-1 1,0 0,-75 61,76-61,0-1,0 1,-1 0,1 0,0-1,0 2,1-1,-1 0,0 0,1 1,-1-1,1 0,0 1,0 0,0-1,0 1,0 0,1-1,-1 1,1 0,-1 0,1-1,0 1,0 0,1 0,-1 0,0-1,1 1,0 0,0 0,0-1,0 1,0-1,0 1,0-1,1 1,0-1,-1 0,1 0,0 0,0 0,0 0,0 0,0 0,1-1,-1 1,0-1,1 1,0-1,10 2,0-1,0 0,0-1,0 0,1-1,-1-1,0 0,0 0,0-2,12-3,20-2,-42 8,0 0,-1 0,1 0,0 1,-1-1,1 1,-1-1,1 1,-1 0,1 0,-1 0,1 0,-1 0,0 1,1-1,-1 1,0-1,0 1,0 0,0 0,-1 0,1 0,0 0,-1 0,0 1,1-1,-1 0,0 1,0-1,0 1,-1-1,1 1,0-1,-1 1,0 0,0-1,0 1,0 0,0-1,0 1,0 0,-1-1,0 1,1 0,13 59,-10-59,0 1,0-1,0 0,0 0,1 0,-1 0,1 0,0-1,-1 1,1-1,0 0,1-1,-1 1,0-1,0 1,1-1,-1 0,1-1,-1 1,0-1,1 0,-1 0,1-1,-1 1,1-1,-1 0,1 0,117-44,-92 29,-2-1,0-2,-1 0,-1-2,0-1,-2-1,-1-1,14-20,-8-34,-29 76,0 0,0 0,0 0,0 0,0 0,-1 0,1 0,-1-1,1 1,-1 0,0 0,0 1,0-1,0 0,0 0,0 0,0 1,0-1,-1 0,1 1,-1-1,1 1,-1 0,0 0,0-1,1 1,-1 0,0 0,0 0,0 1,0-1,0 0,0 1,0 0,0-1,0 1,-1 0,-4 0,-1 0,1 0,0 1,0 0,0 1,1-1,-1 1,0 1,0-1,1 1,0 0,-1 1,1-1,0 1,1 0,-1 1,1-1,0 1,-1 1,-81 109,80-102,0 0,1 0,1 0,0 0,0 1,2 0,0 0,0 0,1 6,1-15,1 1,0 0,0-1,1 1,-1-1,1 1,1 0,-1-1,1 0,0 1,0-1,1 0,-1 0,1 0,0 0,0-1,1 1,-1-1,1 0,0 0,1 0,-1 0,0-1,5 3,10 2,1 0,1-2,-1 0,1-1,0-1,0-1,0-1,1-1,-1-1,0-1,1 0,-1-2,0 0,0-2,0 0,9-5,0 2,-4-1</inkml:trace>
  <inkml:trace contextRef="#ctx0" brushRef="#br0" timeOffset="2806.621">739 904,'4'0,"3"-5,-1-6,-2-6,0-5,3 1,0-1,0-1,-2-1,-2-2,-1-1,-1-1,-5 4,-3 2,1 5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6:0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1396,'59'-11,"-1"-2,-1-3,0-3,-1-1,-1-4,-2-1,0-3,22-18,39-34,-3-6,58-60,-157 136,0-1,-1 1,0-2,-1 0,0 0,-1-1,0 0,-1 0,0-1,-2 0,1-1,-2 1,0-1,0-2,-5 14,0-1,0 1,-1 0,1-1,-1 1,0 0,1 0,-1 0,-1 0,1 0,0 0,-1 0,0 0,1 0,-1 1,0-1,-1 0,1 1,0 0,-1 0,1 0,-1 0,0 0,1 0,-1 0,0 1,0 0,0-1,0 1,-1 0,1 1,0-1,0 0,-1 1,1 0,0 0,0 0,-1 0,1 0,0 1,-1-1,1 1,0 0,0 0,0 0,0 1,0-1,0 1,0-1,0 1,1 0,-1 0,1 0,-1 1,-1 1,-15 15,0 1,1 1,1 0,2 1,0 1,-5 11,11-18,1 0,0 0,1 1,1 0,1 0,0 0,1 1,1 0,1-1,0 1,1 0,2 13,-1-25,1 0,0 0,0 0,0 0,1 0,0 0,0 0,1 0,-1-1,1 1,1-1,-1 0,1 0,-1 0,1-1,1 1,-1-1,1 0,0 0,-1 0,2-1,-1 0,0 0,1 0,-1 0,1-1,0 0,0 0,0-1,2 1,13 1,1 0,-1-1,1-1,-1-1,1-1,-1-1,0-1,4-1,25-8,-1-3,0-1,-1-3,0-1,-2-3,-1-1,-1-3,-1-1,4-7,-24 19,-2 0,0-2,-1-1,-1 0,-1-1,-1-1,6-10,-22 30,0 1,0-1,0 1,-1-1,1 1,0-1,0 0,0 1,-1-1,1 0,0 0,-1 0,1 1,-1-1,1 0,-1 0,1 0,-1 0,0 0,1 0,-1 0,0 0,0 0,0 0,1 0,-1 0,0 0,-1 0,1 0,0 0,0 0,0 0,-1 0,1 0,0 0,-1 0,1 0,-1 0,1 0,-1 0,1 0,-1 0,0 1,0-1,1 0,-1 1,0-1,0 0,0 1,1-1,-1 1,0-1,0 1,0-1,0 1,0 0,0 0,0-1,0 1,0 0,0 0,0 0,-1 0,-7 4,0 1,1 0,0 0,0 1,0 0,0 0,1 1,0 0,1 0,0 0,0 1,0 0,1 1,0-1,1 1,0 0,0 0,1 0,0 0,0 1,1-1,1 1,-1-1,2 1,-1 0,1 0,1-1,0 1,1 6,0-9,1 0,0 0,0 0,0-1,1 1,0-1,0 0,1 0,0 0,0 0,0-1,1 0,-1 0,1-1,0 1,1-1,-1-1,1 1,0-1,0 0,0 0,0-1,0 0,0-1,3 1,13 3,1-2,1-1,-1 0,0-2,0-1,1 0,5-3,-3 0,0 0,0-2,-1-1,0-1,0-2,0 0,-2-2,1 0,-1-2,-1-1,-1 0,0-2,-1-1,-1 0,0-1,-2-2,0 0,-1 0,-2-2,8-12,18-68,-40 100,0 0,-1 1,1-1,-1 0,0 0,0 0,0 0,0 0,-1 0,1 0,-1 0,1 1,-1-1,0 0,0 0,-1 1,1-1,0 1,-1-1,0 1,1-1,-1 1,0 0,0 0,0 0,-1 0,1 0,0 1,-1-1,1 1,-1-1,0 1,1 0,-1 0,-2-1,2 1,-2 1,1-1,0 0,0 1,0 0,0 0,0 0,0 0,0 1,0 0,0 0,0 0,0 0,0 0,0 1,0 0,1 0,-1 0,1 0,-1 0,1 1,0-1,0 1,0 0,-2 3,-52 91,53-85,1 1,0 0,1 0,1 0,0 0,1 0,0 1,1-1,0 0,2 0,-1 0,1-1,1 1,0-1,6 12,4 5,1 0,2-1,1-1,1 0,20 21,-22-28</inkml:trace>
  <inkml:trace contextRef="#ctx0" brushRef="#br0" timeOffset="618.396">2540 1029,'-15'19,"2"1,0 0,1 1,0 0,2 0,1 2,0 2,9-26,1 1,0 0,0-1,-1 1,1 0,0 0,0-1,0 1,0 0,-1 0,1 0,0 0,0 0,0 0,0 1,-1-1,1 0,0 0,0 1,-1-1,1 0,0 1,0-1,-1 0,1 1,0-1,-1 1,1 0,0-1,-1 1,1-1,-1 1,1 0,-1-1,0 1,1 0,-1 0,0-1,1 1,-1 0,0 0,0-1,1 1,-1 0,0 0,0 0,0 0,0-1,0 1,0 0,-1 0,1 0,0-1,0 1,0 0,-1 0,1 0,-1-1,1 1,0 0,-1-1,1 1,-1 0,1-1,-1 1,16-15,-1 0,0-1,0-1,-2 0,0-1,-1 0,1-4,37-55,-48 75,1 1,0 0,0-1,0 1,0 0,0 0,0 0,0 1,0-1,0 0,0 1,-1-1,1 1,0 0,0-1,0 1,-1 0,1 0,0 0,-1 0,1 1,-1-1,0 0,1 1,-1-1,0 1,0-1,1 1,-1-1,-1 1,1 0,0 0,0 0,-1-1,1 1,-1 0,1 0,-1 0,0 0,0 0,0 0,0 0,5 8,-3-5,0 1,0-1,0-1,1 1,0 0,0-1,0 1,0-1,1 0,0 0,0 0,0-1,0 1,0-1,1 0,-1 0,1 0,0-1,0 0,0 0,0 0,0-1,1 1,-1-1,0 0,1-1,-1 1,1-1,-1 0,0-1,1 1,-1-1,0 0,1 0,-1-1,0 0,0 0,4-1,0-4,-1 0,1-1,-1 0,0 0,-1-1,0 1,0-2,-1 1,0-1,-1 0,0 0,0-1,-1 1,-1-1,3-10,-2 0</inkml:trace>
  <inkml:trace contextRef="#ctx0" brushRef="#br0" timeOffset="916.639">3274 803,'43'0,"19"-5,4-1,-4-1,-9 2,-8-3,-6 0,-6 1,-9-3,-2 0,-6 2</inkml:trace>
  <inkml:trace contextRef="#ctx0" brushRef="#br0" timeOffset="1168.656">3330 1029,'39'-5,"26"-6,8-1,-4 1,-10 2,-9-1,-13 5,-13 4</inkml:trace>
  <inkml:trace contextRef="#ctx0" brushRef="#br0" timeOffset="4016.001">4544 2242,'55'-9,"0"-3,-1-3,-1-1,50-24,-80 30,0-1,-1-1,-1-1,0-1,-1-1,0-1,-1-1,-1 0,-1-1,0-1,-1-1,-2 0,0-1,-1 0,-1-1,7-16,-16 33,-1 0,1 0,-1 0,1 0,-1 0,-1-1,1 1,-1-1,0 1,0-1,-1 1,1-1,-1 1,-1-1,1 0,-1 1,0-1,0 1,0 0,-1-1,0 1,0 0,0 0,-1 0,0 0,0 0,0 0,0 1,-1 0,1 0,-1 0,0 0,-1 0,1 1,-1-1,1 1,-1 1,0-1,0 1,-1-1,-5 3,0-1,-1 2,1 0,0 0,0 1,0 0,0 1,0 0,0 1,1 0,0 1,0 0,0 1,0 0,1 0,0 1,0 0,1 1,0 0,0 0,1 0,0 1,0 0,1 1,-3 6,2-6,0 1,1 0,1 0,-1 0,2 1,0 0,0 0,1 0,0 0,1 0,1 1,0-1,0 1,1-1,1 1,0-1,1 1,0-1,1 0,0 0,1 0,0 0,1-1,1 0,0 0,0 0,1 0,0-1,1 0,0-1,0 0,7 5,4 0,1-2,1 0,0-2,0 0,1-1,0-1,0-2,1 0,0-1,0-1,1-1,-1-1,1-2,13-1,-12 1</inkml:trace>
  <inkml:trace contextRef="#ctx0" brushRef="#br0" timeOffset="3152.773">5023 577,'1'-1,"0"0,-1 0,1 0,0 0,-1 0,1 0,-1-1,0 1,1 0,-1 0,0 0,0-1,0 1,0 0,0 0,0 0,0-1,0 1,0 0,0 0,-1 0,1-1,0 1,-1 0,1 0,-1 0,0 0,1 0,-1 0,0 0,1 0,-1 0,0 0,0 0,0 0,0 1,0-1,0 0,0 1,0-1,0 1,0-1,0 1,-1-1,1 1,0 0,-1-1,-60 1,44 7,0 0,0 1,1 1,0 1,1 0,0 1,0 1,1 0,1 1,-12 15,22-26,1 1,0 0,0 0,0 0,0 0,0 1,1-1,-1 1,1-1,0 1,0 0,1 0,-1 0,1 0,0 0,0 0,0 1,0-1,1 0,0 0,0 1,0-1,0 0,1 1,-1-1,1 0,0 0,0 0,1 0,-1 0,1 0,0 0,0 0,1 0,-1-1,1 1,-1-1,1 0,0 0,0 0,1 0,-1 0,0-1,1 0,0 1,0-1,2 1,11-2,0-1,0 0,0-1,0-1,0 0,-1-1,1-1,-1-1,0 0,0-1,0-1,-1-1,0 0,-1 0,1-2,-2 0,1 0,-1-1,-1-1,0 0,-1-1,0 0,1-4,4-2,-1 0,-1-1,-1-1,-1 0,-1 0,0-1,-2-1,2-9,-11 31,0 1,0-1,0 0,1 0,-1 0,0 0,0 0,0 0,1 1,-1-1,0 0,1 0,-1 0,1 1,-1-1,1 0,-1 0,1 1,0-1,-1 0,1 1,0-1,-1 1,1-1,0 1,0-1,0 1,-1 0,1-1,0 1,0 0,0 0,0 0,0-1,0 1,0 0,-1 0,1 0,0 0,0 0,0 1,0-1,0 0,0 0,0 1,-1-1,1 0,0 1,0-1,0 1,-1-1,1 1,0-1,-1 1,1 0,0-1,-1 1,1 0,-1-1,1 1,-1 0,1 0,-1 0,0-1,1 1,-1 0,0 0,0 0,1 0,-1 0,15 25,-1 0,-1 1,-1 0,-1 1,-1 0,-2 0,1 14,5 6,-3-4,-2 0,-2 1,-2 0,-2 0,-2 1,-4 38,3-72,-1 0,-1 0,0 0,0 0,-1 0,-1-1,0 1,-1-1,0 0,0 0,-1 0,-1-1,0 0,0 0,-1-1,0 0,0 0,-1-1,0 0,-7 4,13-11,1-1,-1 1,0-1,0 1,1-1,-1 0,0 0,0 0,1 0,-1-1,0 1,0-1,1 1,-1-1,0 0,1 0,-1 0,1-1,0 1,-1-1,1 1,0-1,0 0,0 1,0-1,0 0,0-1,0 1,1 0,-1 0,1-1,0 1,-1-1,1 1,0-1,1 1,-1-1,0 0,1 0,-1 1,1-1,0 0,0 0,0 1,0-1,1 0,-1 0,1 1,0-1,-1 0,1 1,1-1,2-15,1 0,1 0,1 1,1 0,0 0,1 1,1 0,0 0,1 1,1 1,0 0,1 0,1 1,0 1,13-9,11-6,1 2,1 2,1 1,1 3,39-13,-25 14,-31 12</inkml:trace>
  <inkml:trace contextRef="#ctx0" brushRef="#br0" timeOffset="3486.51">4572 1508,'43'-9,"48"-9,18-5,5 1,-7 4,-8 1,-11 2,-6 0,-7 2,-7 4,-5 2,-9 4,-4 1,-6 2,-5 0,-9 1</inkml:trace>
  <inkml:trace contextRef="#ctx0" brushRef="#br0" timeOffset="5118.609">3557 182,'39'-17,"2"1,0 2,0 2,2 2,-1 2,1 1,17 1,-54 5,-1 0,1 0,0 1,0-1,0 1,0 1,0-1,0 1,0 0,0 0,-1 1,1-1,0 2,-1-1,0 0,1 1,-1 0,0 0,0 1,-1-1,1 1,-1 0,1 0,-1 1,-1-1,1 1,-1 0,1 0,-1 0,-1 0,1 1,-1-1,0 1,0 0,2 31,-1 0,-3 0,0 0,-3 1,-1-2,-3 9,0 15,-172 1221,140-894,11-50,28-333,0 0,0 0,-1 0,1 0,-1 0,0 1,0-1,0 0,-1-1,1 1,-1 0,0 0,0-1,0 1,-1-1,1 1,-1-1,0 0,0 0,-1 0,3-3,-1-1,1 0,0 0,-1 0,1 0,0 0,0 0,0 0,0 0,0-1,0 1,0 0,0-1,1 1,-1 0,0-1,1 1,-1-1,1 1,-1-1,1 1,0-1,0 0,0 1,0-1,0 1,0-2,0 2,-4-63,3 0,3 1,3-1,3 1,2 0,18-57,-1-13,123-714,-145 814,5-44,3 0,4 1,3 0,3 1,3 2,4 0,2 2,17-21,-29 65,2 1,1 1,0 2,2 0,1 1,1 2,0 0,2 2,25-12,-31 18,0 0,1 2,1 0,0 2,0 1,0 1,1 1,0 1,0 1,0 1,1 2,13 2,250 48,-187-28,2-5,86 3,-78-24,0-4,-1-6,-1-4,0-6,57-21,-147 40,117-30,-128 36,-29 11,0 0,13-4,-1 0,2 1,-1-1,2 1,-1 0,1 1,0-1,1 1,0-1,0 1,1 0,1 0,0 0,0 0,1 0,0 1,0-1,2 3,-6 59,-1-31,-2 0,-2 0,-2-1,-1 0,-15 30,5-15,15-31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3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2 193,'-1'-5,"1"-1,0 1,0-1,0 1,1 0,-1-1,2 1,-1 0,0 0,1-1,0 1,0 0,0 1,1-1,0 0,0 1,0-1,0 1,1 0,0 0,0 0,0 1,0-1,0 1,1 0,-1 0,1 1,0-1,0 1,0 0,0 1,3-2,-3 0,0 0,1 1,-1-1,0 1,1 1,-1-1,1 1,0-1,-1 2,1-1,0 1,0-1,0 2,-1-1,1 1,0-1,0 2,-1-1,1 1,-1 0,1 0,-1 0,0 1,0-1,0 1,0 1,0-1,0 1,-1 0,0 0,0 0,0 0,0 1,-1-1,0 1,0 0,0 0,0 1,-1-1,0 0,0 1,-1-1,1 1,-1 0,0-1,-1 1,1 4,-4 3,-1 1,0-1,-1-1,0 1,-1-1,-1 0,0 0,0 0,-1-1,-1 0,-3 3,-51 83,61-95,1 1,0 0,0-1,0 1,0 0,0 0,1-1,-1 1,1 0,0 0,0 0,0 0,0-1,0 1,1 0,-1 0,1 0,0-1,-1 1,2 0,-1-1,0 1,0 0,1-1,-1 0,1 1,0-1,0 0,0 0,0 0,0 0,0 0,0 0,1-1,0 1,103 37,-66-28,-16-4,-21-7,1-1,-1 1,1 0,-1 0,1 1,-1-1,1 1,-1-1,0 1,1 0,-1 1,0-1,0 1,1-1,-1 1,0 0,-1 0,1 0,0 0,-1 1,1-1,-1 1,1-1,-1 1,0 0,0 0,-1 0,1 0,-1 0,1 1,-1-1,0 0,0 1,0-1,-1 1,1-1,-1 1,0-1,0 1,0-1,0 1,-1 0,-12 16,0-2,-1 0,-1 0,-1-1,-1-1,0-1,-1 0,0-1,-1-1,-1-1,-16 8,-37 27,-51 25,125-73,0 1,0 0,0-1,-1 1,1 0,0-1,-1 1,1-1,0 1,-1-1,1 1,-1-1,1 0,0 1,-1-1,0 0,1 1,-1-1,1 0,-1 0,0 1,1-1,-1 0,0 0,0 0,0 1,0-1,0 0,0 0,0 0,0 0,0 1,0-1,0 0,0 0,-1 0,1 1,0-1,-1 0,1 0,0 1,-1-1,1 0,-1 1,1-1,-1 0,1 1,-1-1,0 1,1-1,-1 1,0-1,1 1,-1-1,0 1,0 0,1-1,-1 1,0 0,0 0,0 0,1-1,-1 1,0 0,0 0,0 0,0 0,0 1,16-22</inkml:trace>
  <inkml:trace contextRef="#ctx0" brushRef="#br0" timeOffset="5309.747">1018 96,'-33'-3,"30"3,0-1,0 1,0-1,0 1,-1 0,1 0,0 0,0 0,0 1,0-1,0 1,0 0,0 0,0 0,0 0,0 0,1 1,-1 0,0-1,1 1,0 0,-1 0,1 0,0 0,0 1,0-1,-1 1,-10 14,0 1,2 1,-1 0,2 0,1 1,0 1,2-1,0 1,2 1,0-1,1 1,1 0,1-1,1 1,1 0,1 0,4 22,-3-35,1 0,0-1,0 1,1-1,0 0,1 0,0 0,0-1,0 0,1 0,0 0,1 0,0-1,0 0,0-1,0 0,1 0,0 0,0-1,0 0,1 0,-1-1,1-1,0 1,0-1,-1-1,2 1,-1-2,0 1,0-1,0-1,0 1,0-2,0 1,0-1,0 0,-1-1,1 0,0-1,-1 0,8-4,3-1,-1 0,1-1,-2-1,1-1,-1 0,-1-2,0 0,-1 0,-1-1,0-1,-1-1,-1 0,0 0,-2-1,0 0,-1-1,0 0,-2-1,0 0,-1 0,-2 0,3-18,-8 27,0 1,0-1,-1 1,0 0,-1-1,0 1,-1 0,0 1,0-1,-1 1,-1 0,1 0,-1 0,-1 1,0 0,0 0,0 1,-1 0,0 0,0 0,-1 1,0 1,0 0,-1 0,1 0,-3 0,-8-3,-1 1,1 0,-1 1,0 2,-1 0,1 1,-1 1,0 1,1 1,-1 1,0 0,-8 4,-137 52,124-36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600 192,'-1'-9,"0"0,0 1,0-1,-1 1,0 0,-1 0,0-1,-1 2,1-1,-1 0,-1 1,1-1,-1 1,-1 1,1-1,-1 1,0 0,-1 0,1 1,-1-1,0 1,-1 1,1 0,-1 0,0 0,0 1,0 0,0 0,0 1,-1 1,1-1,-1 1,1 0,-1 1,0 0,1 1,-1-1,1 2,-1-1,1 1,-1 0,1 1,0 0,0 0,0 1,1 0,-1 1,1-1,-15 10,0 1,1 1,1 0,1 2,0 0,1 1,1 1,1 0,1 1,0 1,2 1,1 0,1 0,0 1,2 1,1-1,1 1,1 1,1 1,4-22,-1 0,2 0,-1 0,1 1,0-1,0 0,0 0,0 0,1 1,0-1,0 0,1 0,-1 0,1 0,0-1,1 1,-1 0,1-1,0 1,0-1,0 0,0 0,1 0,0-1,0 1,0-1,0 0,0 0,0 0,1-1,0 1,-1-1,1 0,0-1,0 1,0-1,0 0,0 0,1 0,-1-1,0 0,0 0,3 0,21-8,0-1,0-2,-2 0,1-2,-1-1,-1-1,-1-1,0-1,-1-1,-1-2,0 0,-2-1,0-2,5-8,126-187,-172 260,2 1,2 1,2 1,2 0,1 1,3 0,1 15,-47 190,10-92,54-131,-1-33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11,'0'-4,"-4"-1,-5 3,2 4,3 4,7 2,1-1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6,'4'-4,"2"2,-1 7,-1 5,-5 2,-3-1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1">3218 327,'34'0,"30"-4,8-3,-2 1,-9-4,-10 0,-8 2,-8 2,-9 2</inkml:trace>
  <inkml:trace contextRef="#ctx0" brushRef="#br0" timeOffset="8636.853">3359 610,'38'-9,"23"-4,0-4,-5 0,-7 4,-7 4,-11 3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5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1 656,'47'-48,"75"-180,87-121,-209 348,0 0,0 0,1-1,-1 1,0 0,0 0,0 0,1-1,-1 1,1 0,-1 0,1 0,0 0,-1 0,1 0,0 0,-1 0,1 0,0 0,0 0,0 0,0 0,0 1,0-1,0 0,0 1,1-1,-1 1,0-1,0 1,0 0,0-1,1 1,-1 0,0 0,0 0,1 0,-1 0,0 0,0 0,1 0,-1 1,0-1,0 0,0 1,1-1,-1 1,0-1,0 1,0 0,0-1,0 1,0 0,0 0,0 0,0 0,-1 0,1 0,0 0,0 0,-1 0,1 0,-1 0,1 0,-1 0,1 1,66 288,35-89,-101-200,0-1,0 1,-1-1,1 1,0-1,-1 1,1-1,-1 1,1-1,-1 1,1 0,-1-1,1 1,-1 0,1 0,-1-1,0 1,0 0,1 0,-1 0,0-1,0 1,0 0,0 0,0 0,0 0,0-1,0 1,0 0,0 0,0 0,-1-1,1 1,0 0,-1 0,1 0,0-1,-1 1,1 0,-1-1,1 1,-1 0,1-1,-1 1,0-1,1 1,-1-1,0 1,1-1,-1 1,0-1,0 0,1 1,-1-1,0 0,0 0,0 0,1 1,-1-1,0 0,0 0,0 0,0 0,1-1,-1 1,0 0,-1 0,-53-22,-33-31,46 25,0 2,-2 2,-1 3,0 1,-2 1,-34-7,68 24,7 3</inkml:trace>
  <inkml:trace contextRef="#ctx0" brushRef="#br0" timeOffset="689.957">751 656,'41'-94,"137"-342,-148 376,-4 97,-7 92,-19-109,2 0,0 0,1 0,2 0,-1-1,2 1,1-1,4 8,-10-25,0 0,0 0,0 0,0 0,0 0,1 0,-1 0,1 0,-1 0,1-1,0 1,0-1,-1 1,1-1,0 0,0 0,1 0,-1 0,0 0,0 0,0 0,1-1,-1 1,0-1,1 0,-1 1,0-1,1 0,-1-1,0 1,1 0,-1-1,0 1,0-1,1 1,-1-1,0 0,0 0,0 0,0-1,0 1,0 0,0-1,0 1,1-2,78-86,-74 80,175-232,-182 241,0 1,0 0,1-1,-1 1,1 0,-1-1,0 1,1-1,-1 1,1 0,-1-1,1 0,0 1,-1-1,1 1,-1-1,1 0,0 1,-1-1,1 0,0 1,-1-1,1 0,0 0,0 0,-1 0,1 0,0 0,-1 0,1 0,0 0,0 0,-1 0,1 0,0-1,-1 1,1 0,0 0,-1-1,1 1,0 0,-1-1,1 1,-1-1,1 1,0-1,-1 1,1-1,-1 1,0-1,1 0,-1 1,1-1,-1 0,0 1,1-2,-11 77,8-62,0 3,-3 7,0 1,2-1,1 1,1-1,1 1,1-1,1 1,1-1,1 1,1-1,5 10,37 28,-33-47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1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688 315,'-51'146,"-100"126,55-116,94-153,0 1,0 1,0-1,1 0,-1 0,1 1,0-1,1 1,-1-1,1 0,-1 1,1 0,1-1,-1 1,1-1,-1 0,1 1,1-1,-1 0,1 1,-1-1,1 0,0 0,1 0,-1 0,1-1,-1 1,1-1,0 1,1-1,-1 0,0 0,1 0,0-1,-1 1,1-1,0 0,1 0,-1-1,0 1,0-1,1 0,-1 0,0 0,1 0,-1-1,1 0,-1 0,1 0,-1 0,2-1,553-27,-512 28,-27 0</inkml:trace>
  <inkml:trace contextRef="#ctx0" brushRef="#br0" timeOffset="999.97">1389 387,'10'-6,"0"0,0 1,1 0,0 0,0 1,0 0,0 1,1 1,-1 0,1 0,0 1,-1 0,6 1,-8 0,10-2,-2-1,0 1,0 0,0 2,0 0,0 0,0 2,0 0,-1 1,1 1,-1 0,1 1,-1 1,7 4,-22-9,1 0,0 1,-1-1,0 1,1 0,-1-1,0 1,0 0,0-1,0 1,0 0,-1 0,1 0,0 0,-1 0,1 0,-1 0,0 0,0 0,0 0,0 0,0 1,0-1,0 0,-1 0,1 0,-1 0,0 0,1 0,-1-1,0 1,0 0,0 0,0 0,-1-1,1 1,0-1,-1 1,0 0,-68 70,59-62,-318 308,325-315,1 0,-1 0,1 1,0-1,0 1,0-1,1 1,-1 0,1 0,0 0,0 1,0-1,1 0,0 1,0-1,0 1,0 0,0-1,1 1,0-1,0 1,0 0,1-1,0 1,0-1,0 1,0-1,0 1,1-1,0 0,0 1,0-1,1 0,-1-1,1 1,0 0,0-1,0 1,0-1,1 0,0 0,-1 0,1-1,0 1,0-1,2 1,6 3,-1 1,1-2,1 1,-1-2,0 0,1 0,0-1,0-1,0 0,0-1,1 0,-1-1,0 0,0-1,0-1,0 0,0-1,0 0,0-1,-1-1,0 1,1-2,-2 0,1 0,-1-2,0 1,5-6,-4 2,0 2</inkml:trace>
  <inkml:trace contextRef="#ctx0" brushRef="#br0" timeOffset="1654.367">2356 363,'-1'-3,"-1"0,1 1,-1-1,0 1,0 0,0-1,0 1,0 0,-1 0,1 0,-1 1,1-1,-1 1,0-1,1 1,-1 0,0 0,0 0,0 0,0 1,0-1,0 1,0-1,0 1,0 0,0 0,0 1,0-1,0 1,0-1,0 1,0 0,0 0,0 0,1 1,-1-1,0 1,1-1,-1 1,1 0,-1 0,-2 0,-1 0,1 0,0 0,0 1,0-1,0 1,0 0,0 1,1-1,-1 1,1 0,0 0,0 1,1-1,-1 1,1 0,0-1,0 2,1-1,0 0,-1 0,2 1,-1-1,1 1,-1-1,2 1,-1 0,1 0,-1-1,2 1,-1 0,1 0,-1-1,2 1,-1 0,0-1,1 1,0-1,1 0,-1 0,1 0,0 0,0 0,1 0,-1-1,1 1,1 0,54 38,-46-37,-1 0,0 1,0 1,-1 0,0 0,-1 1,0 1,0 0,-1 0,0 1,0 0,-2 0,1 1,-1 0,-1 0,0 1,-1 0,-1 0,0 0,0 1,0 9,-7-11,-1 0,-1 0,0 0,-1 0,0-1,0 0,-2 0,1-1,-1 0,-1 0,1-1,-2 0,1-1,-1 0,-1 0,1-1,-1 0,0-1,-1 0,0-1,0 0,0-1,0-1,-1 0,1 0,-1-1,0-1,1 0,-2-1,11 2,0-1,0 0,0 0,0 0,-1 0,1-1,0 0,-1 1,1-1,0 0,-1-1,1 1,0 0,0-1,-1 0,1 0,0 0,0 0,0 0,0-1,0 1,0-1,0 0,1 0,-1 0,1 0,-1 0,1-1,0 1,0-1,0 0,0 1,0-1,0 0,1 0,0 0,-1 0,1 0,0-1,1 1,-1-2,2-22,4 2</inkml:trace>
  <inkml:trace contextRef="#ctx0" brushRef="#br0" timeOffset="2154.304">2333 339,'-16'10,"53"1,305 1,-319-6</inkml:trace>
  <inkml:trace contextRef="#ctx0" brushRef="#br0" timeOffset="4691.163">2985 1,'26'483,"-71"101,35-419,6-162,0 1,0-1,0 0,-1 0,1 0,-1 0,0-1,0 0,0 0,0 0,0-1,0 1,0-1,0 0,0-1,-1 1,1-1,0 0,-1-1,1 1,0-1,0 0,-1 0,-1-2,-16 2,-450 2,-6 21,105-4,-223 2,557-18,-457 58,228 0,266-59,0-1,1 1,-1-1,0 0,1 0,-1 0,0 0,0 0,1-1,-1 1,0-1,1 0,-1 1,1-1,-1-1,1 1,-1 0,1 0,0-1,0 0,0 1,-1-1,1 0,1 0,-1 0,0 0,0 0,1 0,0-1,-1 1,1-1,0 1,0-1,0 1,0-1,1 1,-1-1,1 0,-1 0,1 1,0-1,0 0,0 1,1-1,-1 0,1 1,-1-1,1 0,0 1,1-3,49-525,-49-30,-2 554,1-1,-1 1,1-1,0 1,1-1,-1 1,1 0,1 0,-1 0,1 0,0 0,0 0,1 1,-1-1,1 1,1 0,-1 0,1 1,-1-1,1 1,1 0,-1 0,1 1,-1 0,1 0,0 0,0 0,0 1,0 0,1 0,-1 1,1 0,-1 0,1 0,-1 1,1 0,-1 0,1 1,-1 0,1 0,-1 0,2 1,85 11,2-4,0-4,-1-5,1-3,23-8,159-2,916-61,-806 51,-246 48,-19 0,-94-16,-23-4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4:4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126 120,'3'-7,"0"-1,1 1,0 0,1 0,-1 0,1 1,1 0,-1 0,1 0,0 1,0-1,1 1,0 1,-1-1,2 1,-1 1,0-1,1 1,-1 0,1 1,0 0,0 0,0 1,0 0,6 0,-11 0,1 1,-1-1,0 1,0 0,0 0,1 1,-1-1,0 1,0-1,0 1,1 0,-1 0,0 0,0 1,-1-1,1 1,0-1,0 1,-1 0,1 0,-1 0,0 1,1-1,-1 1,0-1,0 1,-1 0,1-1,0 1,-1 0,0 0,0 0,0 0,0 0,0 1,0-1,-1 0,0 1,-16 123,-11-61,-4-1,-2-2,-3-1,-37 48,-58 100,128-207,-1 1,1-1,0 1,0 0,1 0,-1 0,1 0,0 0,0 0,0 1,1-1,-1 1,1-1,0 1,0-1,1 1,-1 0,1-1,0 1,0 0,1 0,0-1,-1 1,1-1,1 1,-1 0,1-1,0 0,0 1,0-1,0 0,1 0,0 0,0-1,0 1,0-1,0 1,1-1,-1 0,1 0,4 1,13 0,0-1,0-2,1 0,-1-1,1-1,-1-1,0-1,0-1,0-1,0-1,-1-1,0 0,0-1,-1-2,5-2,-17 9,-1 1,0-1,0 0,0-1,0 0,0 0,-1 0,1 0,-1-1,0 0,-1 0,1 0,-1 0,0-1,0 0,-1 0,0 0,0 0,2-5,-2-6</inkml:trace>
  <inkml:trace contextRef="#ctx0" brushRef="#br0" timeOffset="310.014">924 265,'-49'41,"-110"102,153-136,0 1,1-1,0 1,0 0,1 1,0-1,1 1,0 0,0 0,0 0,1 0,1 0,0 0,0 1,1-1,0 0,0 1,1-1,0 0,1 0,2 8,2-9,0 0,1 0,-1 0,1-1,1-1,0 1,0-1,0 0,0-1,1 0,0 0,0-1,0 0,1 0,-1-1,1-1,0 0,0 0,0 0,0-2,0 1,0-1,0 0,0-1,0-1,0 1,0-2,0 1,-1-1,1-1,-1 1,0-2,1 0,8-3,-1-1,-1-1,1-1,-2 0,0-1,0 0,-1-2,0 1,-1-2,-1 0,0 0,-2-1,1-1,0-2,-6 10,0-1,-1 1,0-1,-1 0,0 0,0 0,-1 0,0-1,-1 1,0 0,-1-1,0 1,-1-1,0 1,0-1,-1 1,-1 0,1 0,-2 0,1 0,-2 0,1 1,-1 0,0 0,-1 0,-6-6,7 8,-1 0,0 1,0 0,-1 1,1-1,-1 1,0 0,-1 1,1 0,-1 0,0 1,0 0,0 0,-1 0,1 1,-1 1,1 0,-1 0,1 0,-1 1,0 0,1 1,-1 0,1 0,-1 1,1 0,0 1,-1-1,1 1,0 1,1 0,-1 0,1 1,0-1,-1 2,-29 19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4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">5419 340,'0'0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5">932 988,'75'13,"1"-4,1-3,-1-4,1-2,-1-4,6-5,379-20,-85 11,41 18,-179 2,-53 10,-131-6,0-2,0-3,0-2,11-3,18-7,0 4,1 4,0 3,0 4,13 6,36 2,1-5,83-7,-77-2,139-30,-132 8,140-6,474 31,-591-28,-144 26,-2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1">3218 327,'34'0,"30"-4,8-3,-2 1,-9-4,-10 0,-8 2,-8 2,-9 2</inkml:trace>
  <inkml:trace contextRef="#ctx0" brushRef="#br0" timeOffset="8636.853">3359 610,'38'-9,"23"-4,0-4,-5 0,-7 4,-7 4,-11 3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6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1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4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28,'-1'0,"-1"-1,1 1,0-1,0 1,-1 0,1 0,0 0,-1 0,1 0,0 0,-1 0,1 0,0 1,-1-1,1 0,0 1,0-1,-1 1,1-1,0 1,0 0,0-1,0 1,0 0,0 0,0 0,0 0,0 0,0 0,0 0,1 0,-1 0,0 0,1 1,-1-1,1 0,-1 0,1 1,0 0,-14 54,36 125,-5 45,-6-90,-5 0,-7 8,1-130,-1 0,0 0,-1 0,-1 0,0 0,-1 0,-1-1,0 1,-2 2,-13-2,8-14</inkml:trace>
  <inkml:trace contextRef="#ctx0" brushRef="#br0" timeOffset="271.335">0 678,'43'-10,"29"-8,7 0,-6-3,-10 3,-11 4,-9 4,-13 0,-6 1,-2 2,-5-3,-1 1,2-3,3-4,-3-5,-3 2</inkml:trace>
  <inkml:trace contextRef="#ctx0" brushRef="#br0" timeOffset="673.959">762 0,'-20'249,"11"102,37-76,-16-203,-12-70,1-1,-1 1,1-1,0 1,-1-1,1 0,0 1,0-1,0 0,0 1,0-1,0 0,1 0,-1 0,0 0,0 0,1 0,-1-1,1 1,-1 0,1-1,-1 1,1-1,-1 1,1-1,-1 0,1 0,0 1,-1-1,1 0,-1 0,1-1,0 1,-1 0,1-1,-1 1,1 0,-1-1,1 0,-1 1,1-1,-1 0,117-89,-85 60,107-92,-139 121,0 0,1 0,-1 0,0 0,1 0,-1 0,0 0,1 0,-1 0,1 1,0-1,-1 0,1 1,-1 0,1-1,0 1,-1 0,1 0,0 0,-1 0,1 0,0 0,-1 0,1 1,0-1,-1 1,1-1,-1 1,1-1,-1 1,1 0,-1 0,1 0,-1 0,0 0,1 0,-1 0,0 0,0 1,0-1,0 0,0 1,0-1,0 1,0-1,-1 1,1-1,-1 1,1-1,-1 1,1 0,-1-1,0 1,0 0,0-1,0 1,0 1,6 136,-6-137,1-1,0 1,-1 0,1 0,0-1,0 1,0-1,0 1,0-1,0 1,1-1,-1 1,0-1,1 0,-1 0,1 0,-1 0,1 0,0 0,-1 0,1-1,0 1,0 0,-1-1,1 1,0-1,0 0,0 0,1 0,12-2</inkml:trace>
  <inkml:trace contextRef="#ctx0" brushRef="#br0" timeOffset="1073.325">1439 931,'15'0,"0"-2,0 0,-1-1,1 0,-1-1,1-1,-1 0,0-1,-1 0,0-1,0-1,0 0,-1-1,0 0,-1-1,0 0,1-2,-10 9,0 1,-1-1,1 0,-1 0,1 0,-1 0,0 0,0 0,0 0,-1 0,1 0,-1-1,0 1,0 0,0 0,0 0,0-1,-1 1,1 0,-1 0,0 0,0 0,0 0,-1 0,1 0,0 0,-1 0,0 1,0-1,0 0,0 1,0 0,0-1,-1 1,1 0,-1 0,0 1,1-1,-1 0,0 1,0 0,0-1,0 1,0 0,0 1,0-1,-1 1,1-1,0 1,0 0,-1 0,-1 0,-7 3,0 1,0-1,1 2,-1-1,1 2,0 0,1 0,-1 0,1 2,1-1,-1 1,1 1,1-1,0 1,0 1,0 0,1 0,1 0,0 1,0 0,1 0,-3 11,-36 97,44-115,-1 0,0 0,1 0,0 1,0-1,0 0,1 0,-1 0,1 0,0 0,0 0,1 0,-1 0,1 0,-1 0,1-1,0 1,1-1,-1 1,1-1,-1 0,1 0,0 0,0 0,1-1,-1 1,0-1,1 0,0 0,5 4,1-1,-1 0,1-1,1 0,-1-1,0 0,1 0,0-1,-1-1,1 0,0 0,0-1,0 0,0-1,0 0,-1-1,1 0,2-2,11-8</inkml:trace>
  <inkml:trace contextRef="#ctx0" brushRef="#br0" timeOffset="1503.591">1777 1129,'208'-272,"-198"273,-12 29,0-1,3-24,1 0,0-1,1 0,-1 1,1-1,0 0,0 0,0-1,0 1,0-1,1 1,0-1,0 0,0 0,0-1,0 1,1-1,-1 0,1 0,-1 0,1-1,0 0,-1 0,1 0,0 0,0-1,0 1,0-1,0-1,0 1,-1-1,1 0,0 0,0 0,-1 0,1-1,0 0,-1 0,0 0,1-1,-1 1,2-3,5-1,81-49,-89 53,0-1,0 0,0 1,0-1,0 0,-1 0,1-1,-1 1,0 0,1-1,-2 0,1 1,0-1,-1 0,0 0,0 0,0 0,0 0,-1 0,1 0,-1 0,0 0,0-2,-5-10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55,'14'0,"20"0,8-4,3-3,-3 1,-3 2,-3 0,-4-3,-1-1,-2 2,-1 1,-6 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45,'48'-10,"20"-2,4-1,-10 4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423 139,'-117'218,"108"-201,1 1,0-1,2 2,0-1,1 1,1 0,0 0,2 0,0 0,1 5,0-17,0-1,1 0,-1 0,1 1,0-1,1 0,0 0,0 0,0 1,0-1,1 0,0-1,1 1,-1 0,1 0,0-1,1 0,-1 0,1 0,0 0,0 0,0-1,1 1,0-1,0 0,0-1,0 1,0-1,1 0,-1-1,6 3,3-3,1 0,-1-1,1 0,0-1,-1 0,1-2,-1 0,6-1,5-4</inkml:trace>
  <inkml:trace contextRef="#ctx0" brushRef="#br0" timeOffset="517.039">1 252,'12'-32,"3"0,0 1,2 1,1 0,11-12,-28 39,1 0,0-1,-1 1,1 0,1 0,-1 0,0 0,1 0,-1 0,1 1,0 0,0-1,0 1,0 0,0 0,1 0,-1 1,1-1,-1 1,1 0,-1 0,1 0,0 0,-1 1,1 0,0-1,-1 1,1 0,0 1,0-1,-1 1,1 0,0 0,-1 0,1 0,-1 0,1 1,-1 0,2 1,51 52,-46-43,2 0,-1 0,1-1,1-1,0 0,1-1,-1 0,2-1,-1 0,1-1,5 1,-7-5,1 0,0-1,0 0,-1-1,1-1,0 0,0-1,0-1,0 0,-1 0,1-2,4-1,5 0,-3 0</inkml:trace>
  <inkml:trace contextRef="#ctx0" brushRef="#br0" timeOffset="1221.149">762 647,'-10'36,"-2"0,-2-1,-1-1,-1-1,-2 0,-1-1,-12 13,12-3,49-59,95-121,1-37,-131 207,3-21,2 1,-1 0,1-1,1 1,0 0,1-1,0 1,0-1,1 1,5 9,-7-17,1-1,-1 1,1 0,0-1,0 0,0 1,1-1,-1 0,1 0,0 0,0-1,0 1,0-1,0 1,1-1,-1 0,1 0,-1-1,1 1,-1-1,1 0,0 1,0-2,0 1,0 0,0-1,0 0,0 0,0 0,0 0,0-1,-1 1,4-2,2-2,0 0,-1 0,1-1,-1 0,0-1,0 0,-1 0,0-1,0 0,0 0,-1-1,0 1,0-1,-1-1,0 1,-1-1,4-8,-5 12,0-1,-1 0,0 0,0 0,0 0,-1 0,0 0,0-1,0 1,-1 0,0-1,0 1,-1 0,1-1,-1 1,-1 0,0-3,-4-9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1 836,'9'-9,"0"1,0 0,1 0,0 1,0 0,1 1,0 0,0 1,1 0,-1 1,1 0,0 1,0 0,8-1,27-5,-38 6,0 0,1 0,0 1,-1 0,1 1,0 0,0 1,0 0,0 0,0 1,-1 1,1-1,0 1,-1 1,1 0,-1 1,2 0,-9-2,1-1,-1 1,0 0,0 0,0 0,0 0,0 0,-1 0,1 0,-1 1,1-1,-1 0,0 1,0 0,0-1,0 1,0-1,-1 1,1 0,-1 0,1-1,-1 1,0 0,0 0,-1 0,1-1,-1 1,1 0,-1-1,0 1,0 0,0-1,0 1,0-1,-1 1,0 1,-66 81,68-85,-144 143,143-142,0 0,0 1,0-1,1 1,-1-1,0 1,1-1,-1 1,1 0,0-1,-1 1,1 0,0-1,0 1,0 0,0-1,0 1,0 0,1-1,-1 1,1 0,-1-1,1 1,-1-1,1 1,0-1,0 1,0-1,0 1,0-1,0 0,0 0,0 1,1-1,-1 0,0 0,1 0,-1-1,1 1,-1 0,1 0,-1-1,1 1,-1-1,2 1,78 21,-78-22,20 5,-15-3,-1 0,0-1,1 0,-1 0,1 0,0-1,-1-1,1 1,-1-1,1 0,-1-1,1 1,1-2,11-7</inkml:trace>
  <inkml:trace contextRef="#ctx0" brushRef="#br0" timeOffset="248.852">875 752,'-14'38,"-10"23,0 5,3-3,5-8,6-9,9-11,5-18,2-10</inkml:trace>
  <inkml:trace contextRef="#ctx0" brushRef="#br0" timeOffset="451.256">1074 752,'-24'48,"-8"20,1 4,2-5,5-10,7-10,11-7,7-12</inkml:trace>
  <inkml:trace contextRef="#ctx0" brushRef="#br0" timeOffset="855.186">565 865,'34'-27,"1"2,0 2,2 0,1 3,1 1,0 2,2 2,-39 14,0-1,0 1,0 1,1-1,-1 0,0 1,1-1,-1 1,0-1,1 1,-1 0,1 0,-1 0,1 0,-1 1,0-1,1 1,-1-1,0 1,0 0,1 0,-1 0,0 0,0 0,0 1,0-1,0 1,0-1,0 1,-1 0,1-1,-1 1,1 0,-1 0,0 0,1 0,-1 0,0 1,0-1,-1 0,1 0,0 1,-1-1,1 1,-1 0,2 7,-2-5,0 1,0-1,1 0,0 0,0 0,0 0,1 0,-1 0,1 0,0-1,1 1,-1 0,1-1,0 0,0 0,0 0,1 0,-1 0,1-1,0 1,0-1,0 0,1 0,-1 0,1-1,3 2,8-3,0-1,-1 0,1-1,0-1,-1 0,1-1,-1-1,0 0,0-2,0 1,-1-2,0 0,0 0,8-7,-16 11,12-6</inkml:trace>
  <inkml:trace contextRef="#ctx0" brushRef="#br0" timeOffset="3335.31">1722 555,'-74'176,"54"-145,48-92,-2 18,2 1,2 1,2 2,2 1,23-20,-8 26,-48 31,0 1,1 0,-1-1,0 1,0 0,0 0,1 0,-1 0,0 0,0 0,1 0,-1 0,0 1,0-1,0 0,1 1,-1-1,0 1,0-1,0 1,0-1,0 1,0 0,0 0,0 0,0-1,-1 1,1 0,0 0,0 0,-1 0,1 0,0 0,-1 0,1 1,-1-1,0 0,1 0,-1 0,0 0,0 1,0-1,1 0,-1 0,-1 1,8 52,-8-46,2 0,-1 1,1-1,0 0,1 0,0 0,0 0,0 0,1-1,1 1,-1-1,1 1,0-1,1 0,3 3,-5-8,1-1,0 1,0-1,0 0,0 0,0 0,0-1,1 1,-1-1,0 0,0 0,0-1,0 1,0-1,1 0,-1 0,0 0,-1 0,1-1,0 0,0 0,-1 0,1 0,-1 0,1-1,-1 1,0-1,0 0,0 0,0 0,-1-1,0 1,1-1,-1 1,0-1,5-4,117-111,-58 73,-64 47,0 1,0-1,0 1,-1-1,1 1,0 0,-1 0,0 0,1 0,-1 0,0 0,0 0,0 0,0 1,-1-1,1 0,0 0,-1 1,0-1,0 1,1-1,-1 0,-1 1,1-1,0 0,-1 1,1-1,0 3,0 30,-2-29,1 0,0 0,1 0,0 0,0 1,0-1,1 0,0 0,0 0,0 0,1 0,0 0,0 0,0-1,1 1,0-1,0 1,0-1,1 0,0 0,4 4,8-1</inkml:trace>
  <inkml:trace contextRef="#ctx0" brushRef="#br0" timeOffset="3656.16">1469 893,'43'0,"43"0,21-5,8-1,-3 0,-10 1,-8-3,-5-1,-9 2,-8 1,-7 3,-5 1,-2-4,-8 0,-1 0,-5 1,-10 2</inkml:trace>
  <inkml:trace contextRef="#ctx0" brushRef="#br0" timeOffset="4334.317">1638 1119,'260'-17,"-182"35,-77-18,1 0,-1 1,0-1,1 0,-1 1,1 0,-1-1,0 1,0 0,1 0,-1-1,0 1,0 0,0 0,0 0,0 1,0-1,0 0,0 0,0 0,-1 1,1-1,0 1,-1-1,1 0,-1 1,0-1,1 1,-1-1,0 1,0-1,0 1,0-1,0 1,0-1,0 1,-1-1,1 0,0 1,-1-1,1 1,-1-1,0 0,1 1,-1-1,0 0,0 0,0 1,-95 69,40-36,56-35,1 0,0 0,0 0,-1 0,1 1,0-1,-1 0,1 0,0 0,-1 1,1-1,0 0,-1 1,1-1,-1 1,1-1,0 1,-1-1,1 1,-1-1,0 1,1-1,-1 1,1-1,-1 1,0 0,1-1,-1 1,0 0,0-1,0 1,1 0,-1 0,0-1,0 1,0 0,0-1,0 1,0 0,0 0,-1-1,1 1,0 0,0-1,0 1,-1 0,1-1,0 1,-1 0,1-1,-1 1,1-1,-1 1,1-1,-1 1,1-1,-1 1,1-1,-1 1,1-1,-1 0,0 1,1-1,-1 0,0 0,1 1,-1-1,-1 0,62 4,-56-4,24-1,-23 0,-1-1,1 1,0 1,0-1,0 1,-1-1,1 2,0-1,0 0,0 1,0 0,-1 0,1 0,0 1,-1 0,1 0,-1 0,0 0,0 0,1 1,-2 0,1 0,0 0,0 0,0 3,-4-2,0 0,-1 1,0-1,0 0,0 1,0-1,-1 0,1 0,-1 0,0 0,0 0,-1 0,1-1,-1 1,0-1,0 0,0 1,0-1,-1-1,1 1,-1 0,0-1,0 0,-2 1,-2 4,-10 5,0 0,0-1,-1-1,0 0,-1-2,0 0,-1-2,1 0,-1-1,-2-1,-22-4,28-6</inkml:trace>
  <inkml:trace contextRef="#ctx0" brushRef="#br0" timeOffset="4620.303">2372 1034,'-5'19,"-6"16,-2 7,-2 1,0-2,3-3,3-3,0-8,0-4,2 0,2 0,2 1,-3 1,-1 2,1-4</inkml:trace>
  <inkml:trace contextRef="#ctx0" brushRef="#br0" timeOffset="5002.885">2597 1232,'-249'154,"247"-154,1 0,-1 0,0 1,1-1,-1 1,0 0,1-1,-1 1,1 0,-1 0,1 0,-1 0,1 0,0 0,0 0,-1 1,1-1,0 0,0 1,0-1,0 1,1-1,-1 1,0-1,1 1,-1-1,1 1,-1 0,1-1,0 1,0 0,-1 0,1-1,0 1,1 0,-1 0,0-1,0 1,1 0,-1-1,1 1,0-1,-1 1,1 0,0-1,0 0,0 1,0 0,196 112,-184-101</inkml:trace>
  <inkml:trace contextRef="#ctx0" brushRef="#br0" timeOffset="6556.212">2230 1599,'0'-5,"5"-1,2 4,-6 4,-3 5,0 7,-6 1,0 2,0 4,2 2,2 3,6-3,3-6</inkml:trace>
  <inkml:trace contextRef="#ctx0" brushRef="#br0" timeOffset="8336.414">1017 46,'24'-6,"13"-5,0 3,1 0,0 3,0 1,26 1,-59 3,0 1,0-1,0 1,-1 0,1 1,0-1,-1 1,1 0,-1 0,1 0,-1 1,0-1,0 1,0 0,-1 0,1 1,-1-1,1 1,-1 0,0-1,0 1,-1 1,0-1,1 0,-1 1,0-1,-1 1,1 0,-1-1,0 1,0 0,-1 0,1 0,-1-1,0 1,-1 0,1 0,-1 1,-2 29,-1 0,-2-1,-1 0,-2 0,-7 15,-2 12,-1 7,3 0,3 1,3 0,0 55,41 383,-29-475,0-1,-2 1,-2 0,0 0,-3 0,0-1,-2 0,-1 0,-2 0,-1-1,-1-1,-2 0,-6 9,4-11,8-16,16-37,26-118,-5 3,48-176,179-452,-238 717,-8 19,2 1,1 0,1 1,2 1,15-23,-25 48,0 1,0-1,1 1,0 0,-1 0,1 1,0 0,0 0,1 1,-1 0,1 0,-1 1,1-1,0 2,-1-1,1 1,0 0,-1 1,1 0,0 0,2 1,18 0,9 1,0 3,0 1,-1 1,25 10,78 17,-26-17,1-6,88-2,211-28,-139-12,-215 29,-58 1,0 1,1-1,-1 1,0-1,0 1,0 0,1 0,-1-1,0 1,0 0,0 0,0 0,0 0,0 0,0 0,-1 0,1 1,0-1,-1 0,1 0,-1 1,1-1,-1 0,1 1,-1-1,0 0,0 1,0-1,0 1,0-1,0 0,0 1,0-1,0 1,-1-1,1 0,-1 1,1-1,-1 1,-40 115,35 23,6-116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52.3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755 31,'-2'1,"1"1,-1 0,0 0,0 0,1 1,-1-1,1 0,0 1,0-1,0 0,0 1,0 0,0-1,1 1,-1-1,1 1,0 0,-1-1,1 1,1 1,16 146,15 185,-29-240,-4 1,-4-1,-4 0,-17 70,-181 637,169-620,17-77,23-103,0 0,0-1,0 0,0 1,0-1,1 0,-1 0,0 0,0-1,1 1,-1 0,0-1,1 0,-1 1,1-1,-1 0,1 0,-1 0,0-1,1 1,-1-1,0 1,1-1,-1 0,0 0,1 0,-1 0,0 0,0 0,1-2,155-27,-139 28,227-47,-164 35,0 4,1 3,8 4,-33 2,205 14,-226-7,0-2,0-1,0-2,1-2,29-5,119-9,1 8,53 9,-44 0,300-2,-174-26,112-5,-384 30,336 14,-48 22,-251-28,1-4,-1-3,1-5,28-7,45 0,1 7,24 8,-5 0,284-4,-95-50,-108 18,122 3,-74 61,-80-3,-229-28,0 1,0-1,0 0,0 0,0 0,0 0,0 0,1 0,-1 0,0 0,0 0,0-1,0 1,0 0,0-1,0 1,0 0,0-1,0 0,0 1,0-1,0 0,0 1,0-1,-1 0,1 0,0 0,0 1,-1-1,1 0,-1 0,1 0,-1 0,1 0,-1 0,1-1,-1 1,0 0,0 0,0 0,1 0,-1 0,0 0,0 0,-1-1,1 1,0 0,0 0,0 0,-1 0,1 0,-1 0,1 0,-1 0,1 0,-1 0,0 0,1 0,-1 0,0 0,0 1,1-1,-2 0,-5-19,1-1,1 1,1-1,1 0,0 0,2 0,0-10,-6-63,-72-349,-7-17,46 163,31-14,10 214,-1 94,1 0,-1 0,0 0,0 0,0 0,0 0,0 0,-1 0,1 0,-1 0,0 0,0 1,0-1,0 0,0 0,-1 1,1-1,-1 1,0-1,1 1,-1-1,0 1,-1 0,1 0,0 0,-1 1,1-1,-1 0,1 1,-1-1,0 1,1 0,-1 0,0 0,0 1,-2-1,-236 2,-200 11,-251 7,170-10,-381 26,-66-12,-520 32,857 8,-107 47,531-78,87-13,-2-6,0-5,0-5,-17-7,17-30,123 34,-1-1,1 1,0 0,-1-1,1 1,0-1,-1 1,1 0,-1-1,1 1,-1-1,1 1,-1 0,1 0,-1-1,1 1,-1 0,1 0,-1 0,0 0,1 0,-1 0,1 0,-1 0,0 0,1 0,-1 0,1 0,-1 0,1 0,-1 0,1 0,-1 1,0-1,1 0,-1 0,1 1,-1-1,1 0,0 1,-1-1,1 1,-1-1,1 1,0-1,-1 0,1 1,0-1,-1 1,1-1,0 1,0 0,0-1,-1 1,1-1,0 1,0-1,0 1,0 0,0-1,0 1,0-1,0 1,0-1,0 1,19 52,-17-33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">312 1,'-1'435,"-38"-86,-35 23,47-200,42-133,-3-27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5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4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3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9">6604 1,'15'57,"4"29,-1 5,-3-4,-5-12,-8-13,-5-14,-6-9,-7-6,-1-5,-2-7,-2-1,1-1,1-3,-2-4,2-4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509 152,'-4'7,"0"0,1 0,0 0,0 0,1 0,0 1,0-1,0 1,1 0,1-1,-1 1,1 0,0-1,1 1,0 0,-1 11,-14 463,-16-171,25-189,5-140,1-3</inkml:trace>
  <inkml:trace contextRef="#ctx0" brushRef="#br0" timeOffset="359.969">1 248,'202'-31,"-69"8,-2-6,-1-5,-1-6,76-37,-174 63</inkml:trace>
  <inkml:trace contextRef="#ctx0" brushRef="#br0" timeOffset="1140.364">896 733,'0'8,"-2"4,2 1,-1-1,2 0,0 1,0-1,1 0,0 1,1-1,1-1,0 1,1 0,0-1,0 0,1 0,1 1,-1-10,0 1,0-1,1 0,-1 0,0-1,1 0,-1 0,1 0,-1-1,1 0,0 0,-1-1,1 0,-1 0,0 0,1-1,-1 0,0 0,0-1,0 1,0-1,0-1,-1 1,1-1,-1 0,0 0,0-1,-1 1,1-1,-1 0,0 0,0-1,-1 1,1-1,-1 0,0-1,6-6,-1 0,-1-1,0 0,0 0,-2 0,0-1,0 0,-1 0,-1 0,-1-1,0 1,-1-1,-1 1,0-1,-1-4,-10 9,6 16</inkml:trace>
  <inkml:trace contextRef="#ctx0" brushRef="#br0" timeOffset="1600.304">1379 805,'70'33,"-66"-31,0 0,0 0,0-1,0 1,0-1,1 0,-1 0,0-1,0 1,1-1,-1 0,0 0,0 0,1-1,-1 0,0 0,0 0,0 0,1 0,-1-1,-1 0,1 0,0 0,0 0,-1 0,1-1,-1 0,0 0,0 0,0 0,0 0,0 0,-1-1,1 1,-1-1,0 0,0 0,-1 0,1 0,-1 0,0 0,0 0,0 0,0-1,-1 1,0 0,1-1,-2 1,1 0,0 0,-1-1,-1 1,1 0,-1 0,0 0,0 1,-1-1,1 0,-1 1,0 0,1 0,-2-1,1 2,0-1,0 0,-1 1,0-1,1 1,-1 0,0 0,0 1,0-1,0 1,0 0,-1 0,1 0,0 1,0-1,-1 1,1 0,0 0,-1 1,1-1,0 1,0 0,-1 0,1 0,0 1,0-1,0 1,0 0,1 0,-1 1,1-1,-1 1,1 0,0 0,0 0,0 0,0 0,0 1,1-1,-1 1,1-1,0 1,0 0,1 1,-4 1,0 1,1 0,-1 0,2 0,-1 1,1-1,0 1,1 0,0 0,0 0,1 0,0 0,0 0,1 0,0 1,0-1,1 0,0 0,1 0,-1 0,2 0,-1 0,1-1,0 1,1-1,-1 0,1 1,1-2,0 1,0 0,0-1,0 0,1 0,0-1,1 0,-1 0,1 0,0-1,0 0,0 0,1-1,-1 0,3 1,7-3,0-1,-1 0,1-1,0-1,0-1,-1 0,1-1,-1-1,0 0,-1-1,1-1,-1-1,0 0,-1-1,0 0,0-1,9-10,0 0</inkml:trace>
  <inkml:trace contextRef="#ctx0" brushRef="#br0" timeOffset="1980.313">2082 636,'-7'1,"0"0,1 0,-1 1,1 0,0 0,0 1,0 0,0 0,0 0,0 1,1-1,0 1,-1 1,1-1,1 1,-1 0,1 0,0 0,0 0,0 1,1 0,0 0,0 0,1 0,-1 0,1 0,0 1,1-1,-1 6,4-8,0 0,1 0,-1 0,1-1,0 1,0-1,0 0,0 0,0 0,1 0,-1 0,1-1,0 0,0 0,0 0,0 0,0 0,0-1,1 0,-1 0,32 16,-32-13,0 0,0 0,0 0,-1 1,0-1,0 1,0 0,0 0,-1 0,1 0,-1 1,-1-1,1 1,-1-1,0 1,0-1,-1 1,1 0,-1-1,0 1,-1 0,0-1,1 1,-2-1,1 1,-1-1,0 1,0-1,0 0,-1 0,1 0,-1 0,-1-1,1 1,-1-1,1 0,-1 0,-1 0,1 0,0 0,-1-1,0 0,0 0,0-1,0 1,0-1,0 0,-1 0,1-1,-1 1,1-1,-2 0,5-1,1 0,0 0,0 1,-1-1,1 0,0 0,0 0,-1 0,1 0,0-1,0 1,-1 0,1-1,0 1,0-1,0 1,0-1,-1 1,1-1,0 0,0 1,0-1,0 0,0 0,1 0,-1 0,0 0,0 0,1 0,-1 0,0 0,1 0,-1-1,1 1,-1 0,1 0,0 0,0-1,-1 1,1 0,0 0,0-1,0 1,0 0,1-1,1-12</inkml:trace>
  <inkml:trace contextRef="#ctx0" brushRef="#br0" timeOffset="2490.252">2444 733,'-70'63,"63"-54,-1 1,1 0,1 0,0 0,0 1,1 0,1 0,-1 1,2-1,0 1,0 0,1 0,1-7,1 0,-1 0,1 0,0-1,0 1,0 0,1 0,0 0,0 0,0-1,0 1,1 0,0-1,0 1,0-1,1 0,-1 0,1 0,0 0,0 0,0 0,1-1,-1 1,1-1,0 0,0 0,0-1,0 1,0-1,1 0,0 0,0 0,1-1,0 0,-1 0,1 0,0-1,0 0,0 0,0-1,-1 1,1-1,0 0,-1-1,1 1,0-1,-1-1,0 1,1-1,-1 1,0-2,-1 1,1 0,0-1,-1 0,0 0,1-1,92-118,-78 86,-1 0,-2-2,-2 0,-2-1,-1 0,-2-1,-2 0,-2 0,-1-1,-2 1,-2-1,-4-26,-43-58,45 123,0 1,0-1,0 1,0 0,0 0,-1 0,1 0,-1 0,0 1,1-1,-1 1,0-1,0 1,0 0,0 0,0 0,0 1,0-1,0 1,0-1,0 1,0 0,0 0,0 1,0-1,0 1,-1-1,1 1,1 0,-1 0,0 0,0 1,0-1,0 1,1-1,-1 1,1 0,-1 0,1 0,0 0,-1 2,-9 11,0 0,2 1,0 0,0 1,2 0,0 0,1 1,0 0,2 0,0 1,1-1,1 1,1 0,1 0,0 0,1 0,1 0,1 0,1 0,1 0,0 0,1-1,1 0,1 0,1-1,5 11,-5-12,2 1,0-1,0-1,1 1,1-2,1 0,0 0,1-1,0-1,1 0,0-1,1-1,0 0,0-1,1-1,0-1,3 0,28 2,-28-12</inkml:trace>
  <inkml:trace contextRef="#ctx0" brushRef="#br0" timeOffset="3880.182">3194 660,'-10'-1,"0"0,0 0,0 1,0 1,0 0,0 0,0 1,0 0,0 1,1 0,-1 0,1 1,0 0,0 1,0 0,0 0,1 1,0 0,0 1,1 0,0 0,0 0,0 1,1 0,1 1,-1-1,0 2,-16 123,22-130,0 1,0-1,1 0,-1 0,1 1,0-1,0 0,0 0,1 0,-1 0,1 0,-1 0,1 0,0-1,0 1,0-1,0 1,1-1,-1 0,1 0,-1 0,1 0,0 0,0 0,0-1,0 0,0 1,0-1,0 0,0 0,0-1,1 1,-1-1,0 0,1 1,-1-1,0-1,0 1,1-1,7-4,0 0,-1-2,1 1,-2-1,1-1,-1 0,0 0,0 0,-1-1,-1-1,1 1,-1-1,-1-1,0 1,-1-1,0 0,4-10,-9 19,73-137,-71 139,-1 1,1-1,0 1,-1-1,1 1,-1 0,1 0,-1 0,1 0,-1 0,0 0,1 0,-1 0,0 0,0 1,0-1,0 0,0 1,0-1,0 1,-1-1,1 1,0-1,-1 1,1 0,-1-1,0 1,1 0,-1-1,0 1,0 0,0-1,0 1,-1 0,1 0,0-1,-1 1,1-1,-1 1,1 0,-1-1,0 1,3 9,45 122,-46-131,0 1,0 0,1-1,-1 0,1 1,-1-1,1 0,0 0,0 0,0 0,0 0,1 0,-1 0,0-1,1 1,-1-1,1 0,-1 0,1 0,0 0,-1 0,1 0,0-1,0 1,0-1,0 0,-1 0,1 0,0 0,0-1,0 1,-1-1,1 1,0-1,0 0,-1 0,1 0,-1-1,1 1,-1-1,1 1,-1-1,0 0,0 0,0 0,2-1,8-11,0-1,-1 0,-1-1,0 0,-2-1,1 0,-2 0,0 0,-1-1,-1 0,-1-1,2-17,-9 58,1 1,0 0,2-1,0 1,2 0,0-1,2 1,0-1,2 0,0 0,4 6,-10-26,1 0,0 0,0-1,0 1,0 0,0-1,0 1,0 0,0-1,1 1,-1-1,1 0,-1 1,1-1,-1 0,1 0,0 0,0 0,-1 0,1-1,0 1,0 0,0-1,0 1,0-1,0 0,0 0,0 0,0 0,0 0,0 0,0 0,0-1,0 1,0-1,-1 1,1-1,0 0,0 0,0 0,-1 0,1 0,0 0,-1 0,1 0,-1-1,1 0,54-79,21-133,-76 213,-1 0,0 1,0-1,1 0,-1 1,1-1,-1 0,1 1,-1-1,0 1,1-1,0 1,-1-1,1 1,-1-1,1 1,0-1,-1 1,1 0,0-1,-1 1,1 0,0 0,0 0,-1-1,1 1,0 0,0 0,-1 0,1 0,0 0,0 0,-1 1,1-1,0 0,0 0,-1 0,1 1,0-1,-1 0,1 1,0-1,-1 1,1-1,-1 0,1 1,0-1,-1 1,1 0,-1-1,0 1,1-1,-1 1,1 0,-1-1,0 1,0 0,1 0,-1-1,0 1,0 0,0 0,0-1,0 1,0 0,0 0,0-1,0 1,18 57,-18-57,23 108,-4 1,-5 0,-5 1,-5 72,-5-155,-2 1,-1-1,-1-1,-1 1,-2-1,0 0,-2 0,-1-1,-1-1,-1 0,-2 0,0-1,-1-1,-2-1,-6 6,22-24,0-1,0 0,0 0,-1 1,1-1,-1 0,0-1,1 1,-1-1,0 1,-1-1,1 0,0 0,-1 0,1 0,-1-1,0 1,1-1,-1 0,0 0,0-1,0 1,0-1,0 0,0 0,1 0,-1 0,0-1,0 1,0-1,0 0,1 0,-1-1,0 1,1-1,-1 0,1 1,0-2,-1 1,1 0,0-1,0 1,1-1,-1 0,0 0,1 0,0 0,0-1,0 1,-1-1,3-21,0 0,1 0,2 1,1-1,0 1,2 0,1 0,0 1,2-1,1 2,1-1,5-6,-9 14,1-6,1 1,1-1,1 2,0-1,2 2,0-1,1 2,1 0,1 1,0 0,1 1,0 1,2 1,-1 0,2 1,-1 2,4-2,0 6</inkml:trace>
  <inkml:trace contextRef="#ctx0" brushRef="#br0" timeOffset="4920.157">194 1555,'45'-17,"0"1,1 3,0 1,1 3,42-3,-62 8,1624-179,-857 127,2-54,-400 81,-362 26,0-1,-1-2,0-2,0 0,-1-3,12-5,-29 9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1">3218 327,'34'0,"30"-4,8-3,-2 1,-9-4,-10 0,-8 2,-8 2,-9 2</inkml:trace>
  <inkml:trace contextRef="#ctx0" brushRef="#br0" timeOffset="8636.853">3359 610,'38'-9,"23"-4,0-4,-5 0,-7 4,-7 4,-11 3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332 226,'-6'-4,"-1"1,0 0,0 0,0 0,0 1,-1 0,1 0,-1 1,1 0,-1 0,1 1,-1 0,1 0,-1 1,1 0,-1 0,1 1,-1 0,1 0,0 1,0 0,0 0,-9 2,1 1,-1 0,2 1,-1 1,1 0,0 1,0 1,1 0,-7 7,19-16,0 0,0 1,-1-1,1 1,0-1,0 1,1-1,-1 1,0 0,0-1,1 1,-1 0,1 0,-1-1,1 1,0 0,0 0,0 0,0-1,0 1,0 0,0 0,1 0,-1-1,1 1,-1 0,1 0,0-1,0 1,-1-1,1 1,0 0,0-1,1 0,-1 1,0-1,0 0,1 1,-1-1,1 0,-1 0,1 0,76 39,-66-35,-10-4,1 0,-1 0,1 1,-1-1,1 1,-1 0,0-1,0 1,0 0,0 0,0 0,-1 1,1-1,0 0,-1 1,0-1,0 1,1-1,-1 1,-1 0,1-1,0 1,-1 0,1 0,-1-1,0 1,0 0,0 0,0 0,-1-1,1 1,-1 0,0 0,1-1,-1 1,0 0,-1-1,1 1,0-1,-1 0,1 1,-1-1,0 0,-2 2,-35 48,33-47,0 1,0-1,0 2,1-1,0 1,0-1,0 1,1 1,0-1,1 1,0-1,0 1,0 0,1 0,0 0,1 1,0-1,0 0,1 1,0-1,0 0,1 1,0-1,0 0,1 0,1 2,2-5,0 0,0 0,0-1,1 0,0 0,0-1,0 1,0-1,1-1,-1 1,1-1,-1 0,1 0,0-1,0 0,0-1,0 1,0-1,0 0,0-1,-1 0,1 0,0 0,3-2,16 2,43-17,-57 5</inkml:trace>
  <inkml:trace contextRef="#ctx0" brushRef="#br0" timeOffset="371.129">219 1,'-3'0,"0"0,0 0,0 0,0 1,-1-1,1 1,0-1,0 1,0 0,0 1,1-1,-1 0,0 1,0-1,1 1,-1 0,1 0,-1 0,1 0,0 1,0-1,0 0,0 1,0 0,1-1,-1 1,1 0,0 0,0 0,0 0,0 0,0 0,0 0,1 0,0 0,5 115,-4-108,41 276,-41 259,-1-516,-1 0,-2 0,0-1,-2 1,-2-1,0-1,-6 12,6-22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56,'-123'162,"114"-152,1 0,0 1,1-1,1 1,0 1,0-1,1 1,0 0,1 1,1-1,0 1,0 0,1-1,1 1,0 0,1 0,0 0,1 0,1 0,0 0,0-1,2 2,1-7,1-1,0 0,0-1,1 1,0-1,0 0,0-1,0 0,1 0,-1 0,1-1,0 0,0-1,0 0,0 0,1 0,-1-1,0-1,1 1,-1-1,1-1,-1 0,7-1,-6 1,1 0,-1-1,0 0,0-1,0 0,0 0,0-1,-1 0,1-1,-1 1,6-6,2-5</inkml:trace>
  <inkml:trace contextRef="#ctx0" brushRef="#br0" timeOffset="449.754">1 197,'198'-164,"-194"161,0-1,0 1,1 0,-1 0,1 1,0-1,0 1,-1 0,2 1,-1-1,0 1,0 0,0 0,1 0,-1 1,0 0,1 0,-1 0,0 1,0 0,1 0,-1 0,0 0,0 1,0 0,0 0,0 0,3 3,52 36,-48-31,1 0,0-1,0-1,1 0,0-1,0-1,1 0,0-1,12 3,-7-4,0-1,1-1,-1-1,1-1,0-1,-1 0,1-2,-1 0,0-1,0-1,3-2,-20 5,0 1,0-1,0 0,0 0,0 0,-1 0,1-1,-1 1,0-1,1 1,-1-1,-1 0,1 0,0 0,-1 0,1 0,-1 0,0 0,0 0,0-1,0 1,-1 0,1-4,2-14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0,'-4'1,"1"-1,0 1,-1 0,1-1,0 1,0 1,-1-1,1 0,0 1,0 0,0 0,1 0,-1 0,0 0,1 0,-1 1,1-1,0 1,0 0,0 0,0-1,0 1,1 1,-1-1,1 0,0 0,0 0,0 3,-16 98,50 297,-34-318,1-59</inkml:trace>
  <inkml:trace contextRef="#ctx0" brushRef="#br0" timeOffset="234.081">0 734,'43'-5,"48"-1,18-5,5 0,-7 1,-8-2,-11 1,-5 2,-9-2,-6 1,-5 2,-5-2,-1 0,-6 2,-7 2,-7 3,-8 1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198 396,'38'-1,"0"-2,0-1,-1-3,0-1,0-1,0-2,-2-2,1-1,-2-2,0-1,-1-2,-1-1,4-5,-19 14,-5 4,0-1,0 0,-1 0,-1-1,1 0,-1-1,-1 0,0-1,0 0,-1 0,-1-1,0 0,0 0,3-10,-9 20,-1 0,1 1,-1-1,1 0,-1 1,0-1,0 0,1 0,-1 1,0-1,-1 0,1 0,0 1,0-1,-1 0,1 1,-1-1,0 0,1 1,-1-1,0 0,0 1,0 0,0-1,0 1,0-1,-1 1,1 0,0 0,-1 0,1 0,0 0,-1 0,0 0,1 0,-1 1,1-1,-1 0,0 1,0 0,1-1,-1 1,0 0,0 0,0 0,-81 8,69 0,0 1,1 0,0 1,1 1,0 0,0 1,1 0,1 0,0 1,1 1,0-1,1 2,1-1,0 1,1 0,-4 15,-12 38,3 1,3 0,4 1,2 1,3 0,4 0,3 1,4 27,-3-35,0 434,-2-474,-1 0,-1 0,-1 0,-2 0,0-1,-1 0,-2 0,0-1,-2 2,5-13,1-1,-2 0,0 0,0-1,0 0,-1 0,-1-1,0 0,0 0,0-1,-1 0,0-1,0 0,0 0,-1-1,0-1,0 0,-1 0,-5 0,9-2,0-1,-1-1,1 0,-1 0,1 0,-1-1,1 0,-1-1,1 0,0 0,0-1,0 0,0-1,0 1,1-1,0-1,0 0,0 0,0 0,1 0,0-1,0 0,0-1,1 1,0-1,0 0,0-1,1 1,1-1,-1 1,1-1,0 0,1 0,0-1,0 1,0-5,-1-9,0 0,1 0,2 0,0-1,1 1,1 0,2 0,0 0,1 1,1 0,1-1,0 2,2-1,1 1,0 1,2 0,0 0,1 1,0 1,2 0,0 1,1 0,1 1,3-3,1 1,0 0,1 2,1 1,0 0,1 2,0 1,1 0,1 2,-1 1,1 1,1 2,-1 0,1 2,-1 0,4 2,-14 1,-9 1,1-1,0 1,0-2,-1 1,1-1,0-1,-1 1,1-1,-1 0,1-1,-1 0,6-3,-12 5,-1 0,1 1,-1-1,1 0,0 0,0 0,-1 0,1 1,0-1,0 0,0 1,0-1,0 1,0-1,0 1,0-1,0 1,0 0,0-1,0 1,0 0,0 0,0 0,0 0,0 0,0 0,1 0,-1 0,0 0,0 1,0-1,0 0,0 1,0-1,0 1,0-1,0 1,0-1,0 1,-1 0,1-1,0 1,0 0,0 0,-1 0,1 0,-1-1,1 1,0 0,-1 0,1 0,0 14,1 0,-2 0,0 1,-1-1,0 0,-1 0,-1-1,0 1,-1 0,-1-1,0 0,-3 4,0 5,0 0</inkml:trace>
  <inkml:trace contextRef="#ctx0" brushRef="#br0" timeOffset="516.589">1158 876,'43'-9,"39"-9,9 0,-5 2,-13 4,-14 4,-12-1,-10 1,-5 1,-4 2,-2 2,-1 2,1 1,-5 5,-5 1</inkml:trace>
  <inkml:trace contextRef="#ctx0" brushRef="#br0" timeOffset="800.15">1242 1130,'44'-9,"37"-9,10 0,0 2,-11-1,-15 3,-13 3,-11 4,-7-2,-6 1,-1 2,-7 2</inkml:trace>
  <inkml:trace contextRef="#ctx0" brushRef="#br0" timeOffset="1053.551">1158 1384,'43'-5,"34"-6,13-6,-5 0,-5-3,-13 3,-8 0,-9 2,-9 4,-5-2,-10 3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1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1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7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1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5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6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7">1744 706,'-5'0,"3"0,-2 0,-2-5,-3-1,4 0,7 1,9 2,7 1,6 1,2 0,-2 1</inkml:trace>
  <inkml:trace contextRef="#ctx0" brushRef="#br0" timeOffset="14667.857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3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5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2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1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7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1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27.5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1 143,'1'2,"0"0,1-1,-1 1,1 0,0 0,-1-1,1 1,0-1,0 0,0 1,0-1,0 0,0 0,1 0,-1-1,0 1,0 0,1-1,-1 0,0 1,1-1,-1 0,0 0,1 0,-1-1,1 2,63 3,-1-3,0-3,64-10,28-2,292-18,-193 50,-57 12,26-8,-159-13,0-2,0-2,1-4,29-5,24 2,274 2,-133-29,588 30,290-1,-783-29,680 30,-810-19,104-4,68 3,-73-8,-53 0,-39-2,525 29,-479 1,-238 14,-30-2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0,-3 0,-4 0,-2 0,-6-4,-4-3,-5 1</inkml:trace>
  <inkml:trace contextRef="#ctx0" brushRef="#br0" timeOffset="350.897">141 1,'0'19,"0"16,0 7,0 1,0-2,0-3,0-3,0-3,-4-7,-3-3,1 0,2 1,0 1,2-4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0 254,'108'-21,"221"12,-197 12,-77-3,-31 0</inkml:trace>
  <inkml:trace contextRef="#ctx0" brushRef="#br0" timeOffset="264.871">0 508,'39'0,"36"0,15-4,-3-3,-6 1,-13 1,-13 2,-10 1,-9-4,-6-1,-2 1,-2 1,-5 2</inkml:trace>
  <inkml:trace contextRef="#ctx0" brushRef="#br0" timeOffset="849.048">367 28,'35'14,"1"14,2-2,1-2,1-1,1-2,43 15,-81-36,1 0,-1 1,0 0,1-1,-1 1,0 0,0 1,1-1,-1 0,0 1,0 0,-1 0,1 0,0 0,-1 0,1 1,-1-1,1 1,-1-1,0 1,0 0,-1 0,1 0,0 0,-1 0,0 0,0 0,0 1,0-1,0 0,-1 1,1-1,-1 1,0-1,0 0,0 1,-1-1,1 1,-1-1,0 0,0 1,0-1,0 0,0 0,-1 1,-119 173,94-138,-1-2,-2 0,-2-3,-2 0,0-2,-12 6,42-35,-16 15</inkml:trace>
  <inkml:trace contextRef="#ctx0" brushRef="#br0" timeOffset="17870.673">1439 395,'-25'139,"-6"51,38-219,1 1,2-1,1 2,1 0,1 0,14-19,-26 43,108-167,-108 168,-1 1,0-1,1 1,0-1,-1 0,1 1,0 0,0-1,-1 1,1-1,0 1,0 0,1 0,-1-1,0 1,0 0,1 0,-1 0,0 1,1-1,-1 0,1 0,-1 1,1-1,-1 1,1-1,0 1,-1 0,1-1,0 1,-1 0,1 0,-1 0,1 0,0 1,-1-1,1 0,0 1,-1-1,1 1,-1 0,1-1,-1 1,1 0,-1 0,0 0,1 0,-1 0,0 0,0 0,0 0,0 1,1 0,27 113,-25-103,-2 1,0 0,0 0,-1 0,0 0,-1 0,-1 0,0 0,-1 0,0-1,-1 1,-1 0,2 20,2-32,0-1,0 1,1-1,-1 1,0-1,1 1,-1-1,0 0,1 1,-1-1,0 0,1 1,-1-1,1 0,-1 1,0-1,1 0,-1 0,1 0,-1 1,1-1,-1 0,1 0,-1 0,1 0,-1 0,1 0,-1 0,1 0,-1 0,1 0,-1 0,1 0,-1 0,1-1,-1 1,1 0,-1 0,1-1,-1 1,1 0,-1 0,0-1,1 1,-1 0,1-1,-1 1,0-1,1 1,-1 0,0-1,0 1,1-1,-1 1,0-1,0 1,0-1,0 1,0-1,1 1,-1-1,0 1,0-1,142-238,-68 172,-73 66,1 0,0-1,0 1,-1 0,1 0,0 0,0 0,0 0,0 0,0 1,0-1,0 1,1-1,-1 1,0 0,0 0,0 0,0 0,1 0,-1 1,0-1,0 0,0 1,0 0,0-1,0 1,0 0,0 0,0 0,0 1,-1-1,1 0,0 1,-1-1,1 1,-1-1,1 1,-1 0,0-1,0 1,0 0,0 0,0 0,30 114,-29-106,0 0,-1 1,0-1,0 1,-2 0,1-1,-1 1,0-1,-1 0,-2 7,-2 1</inkml:trace>
  <inkml:trace contextRef="#ctx0" brushRef="#br0" timeOffset="18634.967">1186 508,'-5'0,"-6"0,-7 0,-4 0,-3 0,-3 0,-1 0,0 0,-1 0,1 0,5 5,6-3,12-3,11 0,10 0,6-5,1-2</inkml:trace>
  <inkml:trace contextRef="#ctx0" brushRef="#br0" timeOffset="19974.042">2089 734,'40'-11,"-1"-2,0-1,-1-3,0-1,-2-1,1-3,-27 13,1 0,-1-1,-1-1,0 1,0-1,-1-1,-1 1,0-1,0-1,-2 1,1-1,-1 0,-1 0,2-14,-5 26,0-1,0 1,0-1,0 1,-1-1,1 1,-1-1,1 1,-1-1,1 0,-1 1,0-1,0 0,0 1,0-1,0 0,0 1,0-1,-1 0,1 1,-1-1,1 1,-1-1,0 1,1-1,-1 1,0-1,0 1,0-1,0 1,0 0,0 0,0 0,-1 0,1-1,0 2,-1-1,1 0,-1 0,1 0,-1 1,1-1,-1 0,1 1,-1 0,0-1,1 1,-1 0,0 0,1 0,-1 0,0 0,1 0,-1 0,0 1,1-1,-1 1,1-1,-1 1,1-1,-1 1,1 0,-1 0,1 0,-1 0,-6 5,0 0,1 0,0 1,0 0,0 1,1-1,0 1,0 0,1 1,0-1,1 1,0 0,0 1,1-1,0 0,0 1,1 0,1 0,-1-1,2 1,-1 0,1 0,2 7,-1-12,1 0,0 0,1 0,-1-1,1 1,0-1,0 1,1-1,-1 0,1 0,0-1,0 1,0-1,0 1,1-1,-1-1,1 1,0-1,0 0,0 0,0 0,0 0,0-1,0 0,6 0,2 1,1 0,-1-1,1-1,-1 0,1-1,-1-1,1 0,-1-1,12-3,6-4,-1-1,0-1,-1-2,0-1,8-6,-34 19,0 0,-1 0,1 0,0 0,-1 0,0 0,1-1,-1 1,0-1,0 1,-1-1,1 0,-1 0,1 0,-1 0,0 0,0 0,0 0,0 0,-1 0,1-1,-1 1,0 0,0 0,0-1,0 1,0 0,-1 0,0-1,0 1,1 0,-2 0,1 0,0 0,-1 0,1 0,-1 1,0-1,0 0,0 1,0-1,0 1,-1 0,1 0,-1 0,1 1,0 1,0 0,0 1,0-1,0 0,0 0,0 1,0 0,0-1,1 1,-1 0,0 0,0-1,1 2,-1-1,0 0,1 0,-1 0,1 1,0-1,-1 1,1-1,0 1,0-1,0 1,0 0,0 0,0-1,0 1,1 0,-1 0,1 0,-1 0,1 0,0 0,0 0,0 0,0 0,0 0,0-1,0 1,1 0,-1 0,1 0,0 0,-1 0,1 0,0-1,0 1,0 0,0-1,0 1,0 0,1-1,-1 1,6 4,0 1,0-1,0 0,1-1,0 0,0 0,1 0,-1-1,1-1,0 1,0-2,0 1,0-1,1 0,-1-1,1 0,-1-1,0 0,1 0,-1-1,1 0,-1-1,0 0,1 0,7-4,-2 3,-1-1,0-1,0 0,0-1,-1-1,0 0,0 0,-1-2,1 1,-2-1,0-1,0 0,0-1,-1 0,-1-1,0 0,-1 0,0-1,-1 0,0 0,1-6,-6 16,0 0,-1-1,0 1,1 0,-1-1,0 1,-1-1,1 1,-1-1,0 1,1-1,-1 1,-1-1,1 0,-1 1,1-1,-1 1,0 0,0-1,0 1,-1 0,1-1,-1 1,0 0,0 0,0 0,0 0,0 1,-1-1,1 1,-1-1,0 1,0 0,0 0,0 0,0 0,0 1,0-1,-1 1,1 0,0 0,-1 0,1 0,-1 0,1 1,-1 0,0 0,1 0,-1 0,1 0,-1 1,1-1,-5 5,1 1,-1-1,1 1,1 1,-1-1,1 1,0 0,1 1,0-1,0 1,0 0,1 0,0 0,1 1,0 0,0-1,1 1,0 0,1 0,-1 1,0-2,0-1,1 0,-1 0,2 1,-1-1,1 0,0 1,0-1,1 0,0 1,0-1,1 0,-1 0,2 0,-1 0,1 0,0 0,1-1,-1 1,1-1,1 0,-1 0,1 0,0-1,0 0,1 0,-1 0,3 1,71 27,-58-30</inkml:trace>
  <inkml:trace contextRef="#ctx0" brushRef="#br0" timeOffset="20524.005">3416 537,'-5'38,"-6"18,-2 4,2-4,3-10</inkml:trace>
  <inkml:trace contextRef="#ctx0" brushRef="#br0" timeOffset="20821.269">3359 565,'34'0,"15"0,5 0,-2 0,-11 5,-16 1,-13 0</inkml:trace>
  <inkml:trace contextRef="#ctx0" brushRef="#br0" timeOffset="21041.094">3387 734,'39'0,"16"-5,0-1</inkml:trace>
  <inkml:trace contextRef="#ctx0" brushRef="#br0" timeOffset="21625.174">3274 1,'174'5,"-172"-4,1-1,-1 0,0 1,0 0,1-1,-1 1,0 0,0 0,0 0,0 1,0-1,0 0,0 1,-1-1,1 1,0 0,-1-1,1 1,-1 0,0 0,1 0,-1 0,0 0,0 0,-1 0,1 1,0-1,-1 0,1 0,-1 1,0-1,1 0,-1 1,0-1,-1 0,1 1,0-1,-1 0,1 0,-1 1,0-1,0 0,1 0,-2 0,1 0,0 0,0 0,-1 0,-84 92,85-94,0 0,0 1,0-1,1 1,-1 0,0-1,0 1,1-1,-1 1,0 0,1 0,-1-1,0 1,1 0,-1 0,1 0,0 0,-1 0,1 0,0-1,-1 1,1 0,0 0,0 0,0 0,0 0,0 0,0 0,0 0,0 0,0 0,0 0,1 0,-1 0,0 0,1 0,-1 0,1 0,-1-1,1 1,-1 0,1 0,0 0,-1-1,1 1,0 0,-1-1,1 1,0-1,0 1,0-1,0 1,-1-1,1 1,0-1,0 0,0 1,0-1,0 0,0 0,0 0,0 0,0 0,0 0,0 0,1 0,123-14,-109 10,10-2</inkml:trace>
  <inkml:trace contextRef="#ctx0" brushRef="#br0" timeOffset="23288.784">3867 227,'-27'166,"15"-109,7-45,2 1,-1 0,2 0,0 0,0 0,1 0,1 0,0 0,1 0,0 0,1 0,1 0,2 9,-3-19,-1 0,1-1,0 1,0 0,0-1,1 1,-1-1,0 0,1 0,0 0,-1 0,1 0,0 0,0-1,0 1,0-1,0 0,1 0,-1 0,0-1,0 1,1-1,-1 1,0-1,1 0,-1 0,0-1,1 1,-1-1,0 0,96-36,-78 23,0 0,-1-2,-1 0,0-1,-2-1,0-1,-1 0,0-2,-2 1,-1-2,0 1,-2-2,0 0,-2 0,7-23,13-85,-29 131,0 0,-1 0,1 1,0-1,0 0,-1 0,1 0,0 0,0 0,-1 0,1 0,0 0,0 0,-1 0,1 0,0 0,0 0,-1 0,1 0,0 0,0 0,-1 0,1-1,0 1,0 0,-1 0,1 0,0 0,0-1,0 1,-1 0,1 0,0 0,0 0,0-1,0 1,0 0,-1 0,1-1,0 1,0 0,0 0,0-1,0 1,0 0,0 0,0-1,0 1,0 0,0 0,0-1,0 1,-10 23,4 16,2 0,2-1,1 1,4 22,-1 14,9 129,-8-171,-1-1,-2 0,-1 1,-1-1,-2 0,-2 1,6-30,-1 14,-1 0,-1 0,-1 0,0 0,-1-1,0 0,-2 0,0 0,-1-1,0 0,-1 0,-1-1,-9 11,17-23,0 0,0 0,0 0,-1-1,1 1,0-1,-1 0,1 1,-1-1,1 0,-1-1,0 1,1 0,-1-1,0 1,1-1,-1 0,0 0,0 0,1 0,-1-1,0 1,1-1,-1 1,0-1,1 0,-1 0,1 0,-1 0,1-1,-1 1,1-1,0 1,0-1,0 0,0 0,0 0,0 0,1 0,-1 0,0-1,1 1,0 0,0-1,0 1,0-1,0 0,0 1,0-1,1 0,-1 1,1-1,0 0,0-1,0-12,0 0,2 1,0-1,0 0,2 1,0 0,0-1,1 2,1-1,1 1,0-1,1 2,0-1,3-1,10-24,43-73,-54 88</inkml:trace>
  <inkml:trace contextRef="#ctx0" brushRef="#br0" timeOffset="24025.71">4488 706,'10'47,"-10"-46,1 0,-1-1,1 1,0 0,-1-1,1 1,0 0,-1-1,1 1,0-1,0 1,0-1,-1 1,1-1,0 1,0-1,0 0,0 0,0 1,0-1,0 0,0 0,0 0,0 0,0 0,0 0,0 0,-1-1,1 1,0 0,0 0,0-1,0 1,0-1,0 1,-1-1,1 1,0-1,0 1,0-1,-1 0,1 1,0-1,-1 0,1 1,-1-1,1-1,144-165,-143 165,-1 1,1 0,0 1,0-1,0 0,0 0,0 1,0-1,0 1,0 0,0 0,0-1,0 1,0 0,0 1,0-1,0 0,0 1,0-1,0 1,0-1,-1 1,1 0,0 0,0 0,0 0,-1 0,1 0,-1 1,1-1,-1 0,1 1,-1-1,0 1,1 0,-1-1,0 1,0 0,0 0,-1-1,1 1,0 0,-1 0,1 0,-1 0,0 0,1 0,-1 0,0 0,0 0,0 0,-1 1,1 0,1 0,-1 0,1-1,-1 1,1 0,0 0,0 0,0-1,1 1,-1-1,1 1,-1-1,1 1,0-1,0 0,0 0,0 0,0 0,0 0,1 0,-1-1,0 1,1-1,0 1,-1-1,1 0,0 0,-1 0,1-1,0 1,0-1,0 1,0-1,117-74,-105 64,-14 8,0 0,1-1,-1 1,1 0,-1 0,1 0,0 0,0 1,0-1,0 1,0-1,0 1,1-1,-1 1,0 0,1 0,-1 0,1 1,-1-1,1 0,0 1,-1 0,1-1,-1 1,1 0,0 1,-1-1,1 0,-1 1,1-1,-1 1,1 0,-1 0,1 0,-1 0,0 0,1 0,-1 1,0-1,0 1,0 0,2 1,30 104,-26-90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0,'3'2,"1"-1,-1 1,0 0,0 0,0 0,0 1,0-1,0 1,-1 0,1-1,-1 1,0 0,0 0,0 1,0-1,0 0,-1 1,1-1,-1 1,0-1,0 1,0 0,-1 0,1-1,-1 1,0 1,3 22,-1-1,-2 1,0-1,-2 1,-1-1,-1 1,-6 18,-14 150,11-107,11-64</inkml:trace>
  <inkml:trace contextRef="#ctx0" brushRef="#br0" timeOffset="550.064">282 84,'-165'218,"161"-214,2-2,-1-1,1 1,0-1,0 1,0 0,0 0,0 0,0 0,0 0,1 0,-1 0,1 1,-1-1,1 1,0-1,0 1,0-1,0 1,1 0,-1-1,1 1,0 0,-1-1,1 1,0 0,0 0,1-1,-1 1,1 0,-1-1,1 1,0 0,0-1,0 1,1 1,141 77,-138-77,-1 0,1 0,-1 0,0 0,0 1,0 0,-1 0,0 0,0 0,0 0,0 0,-1 1,0-1,0 1,0 0,-1 0,0 0,0 0,-1 0,1 0,-1 3,15 26,-4-29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5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50,'5'43,"-3"38,-3 11,0-1,0-12,-1-13,1-10,1-8,-1-9,1-5,0-4,-5-7,-1-3,0-4</inkml:trace>
  <inkml:trace contextRef="#ctx0" brushRef="#br0" timeOffset="316.296">1 106,'43'-20,"0"2,2 2,0 2,1 2,1 1,14 1,-45 8,1 0,0 2,0 0,-1 0,1 2,0 0,9 3,-21-4,-1 0,1 0,0 0,-1 1,1 0,-1 0,1 0,-1 1,0 0,0-1,0 1,-1 1,1-1,-1 0,1 1,-1 0,0 0,0 0,-1 0,1 0,-1 1,0-1,0 1,-1-1,1 1,-1 0,0 2,-2 3,-1 0,-1 0,1 0,-2 0,1 0,-2-1,1 1,-1-1,0 0,-1-1,0 0,-1 1,0-2,0 1,0-1,-1 0,0-1,0 0,-1 0,0 0,0-1,-4 1,-14 12,0 0,-1-2,-1-2,-1 0,0-2,0-1,-1-1,-25 3,31-9</inkml:trace>
  <inkml:trace contextRef="#ctx0" brushRef="#br0" timeOffset="1151.497">395 840,'25'-37,"-10"12,1 0,1 2,1 0,1 1,1 1,22-18,-40 37,-1 0,1 0,0 1,0-1,-1 1,1-1,0 1,0 0,1 0,-1 0,0 0,0 0,1 0,-1 0,0 1,1-1,-1 1,0 0,1 0,-1 0,0 0,1 0,-1 0,1 1,-1-1,0 1,1-1,-1 1,0 0,0 0,0 0,0 0,0 1,0-1,0 1,0-1,0 1,0-1,-1 1,1 0,-1 0,1 0,-1 0,0 0,0 0,0 0,0 0,6 12,-7-11,1 0,0 1,0-1,0 0,0 1,1-1,-1 0,1 0,0 0,0 0,0-1,0 1,0 0,1-1,-1 1,1-1,0 0,-1 0,1 0,0 0,0-1,1 1,-1-1,0 0,0 0,1 0,-1 0,0 0,1-1,-1 1,1-1,-1 0,1 0,-1 0,1-1,0 0,7-3,1 0,-1-1,0 0,0-1,-1 0,1-1,-2 0,10-9,46-28,-64 43,0 0,0 0,1 0,-1 1,0-1,1 0,-1 1,1-1,-1 1,1-1,-1 1,1-1,-1 1,1 0,-1 0,1 0,-1 0,1 0,-1 0,1 1,-1-1,1 0,-1 1,1-1,-1 1,1 0,-1-1,0 1,1 0,-1 0,0 0,0 0,0 0,1 0,-1 0,0 0,0 0,-1 1,1-1,0 0,0 1,-1-1,1 0,0 1,-1-1,0 1,1-1,-1 1,0-1,1 2,1 44,12 32,-3-66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0,'-21'109,"-14"67,33-154,9 90,-6-110,0-1,0 1,0 0,0-1,0 1,0-1,1 1,-1-1,0 0,1 1,-1-1,1 0,0 0,-1 0,1 0,0 0,0 0,-1-1,1 1,0-1,0 1,0-1,0 0,0 0,0 1,0-1,0-1,0 1,0 0,-1 0,1-1,0 1,0-1,0 1,0-1,0 0,-1 0,2 0,65-41,-52 29,-1-2,-1 0,0-1,-1 0,0-1,-2 0,0-1,-1-1,-1 1,0-1,-2-1,0 0,-1 0,-1 0,-1-3,28-84,-26 130,-7 516,-1-510,-1-1,-1 1,-1-1,-2 0,0-1,-2 0,-2 0,0-1,-1 0,-2 0,-7 8,-34 18,54-51,-1 0,1 0,-1 0,1-1,-1 1,1-1,-1 1,0-1,1 1,-1-1,1 0,-1 0,0 0,1 0,-1 0,0 0,1-1,-1 1,1 0,-1-1,0 1,1-1,-1 0,1 1,-1-1,1 0,0 0,-1 0,1 0,0 0,0 0,0-1,-1 1,1 0,0 0,1-1,-1 1,0-1,0 1,1-1,-1 1,1-1,-1-1,-1-12,0 0,1 0,1 0,1 0,0-1,0 1,2 0,0 0,1 1,0-1,1 1,1 0,0 0,1 0,0 1,4-3,-10 12,50-103,-40 89</inkml:trace>
  <inkml:trace contextRef="#ctx0" brushRef="#br0" timeOffset="885.766">538 565,'59'-96,"-54"85,0-1,1 1,0 0,1 1,0 0,0 0,1 0,8-7,-14 16,0-1,-1 1,1-1,0 1,1 0,-1-1,0 1,0 0,0 0,1 1,-1-1,0 0,1 1,-1 0,1-1,-1 1,0 0,1 0,-1 0,1 1,-1-1,1 0,-1 1,0 0,1 0,-1-1,0 1,0 0,0 1,0-1,0 0,0 1,0-1,0 1,0 0,0-1,-1 1,1 0,-1 0,1 0,-1 0,0 0,0 0,0 1,0-1,0 1,3 10,-4-12,0 0,0 1,0-1,0 0,0 1,0-1,1 0,-1 1,0-1,1 0,-1 1,1-1,-1 0,1 0,0 0,-1 1,1-1,0 0,0 0,0 0,0 0,0 0,0-1,0 1,0 0,0 0,1-1,-1 1,0 0,0-1,1 0,-1 1,0-1,1 0,-1 1,0-1,1 0,-1 0,0 0,1 0,-1 0,0-1,1 1,-1 0,2-1,91-66,-92 67,0 1,1-1,-1 1,0-1,0 1,0 0,0 0,0 0,0 0,0 0,0 0,0 1,0-1,0 1,-1-1,1 1,-1 0,1-1,-1 1,0 0,1 0,-1 0,0 0,0 0,0 0,-1 1,1-1,-1 0,1 0,-1 0,0 1,1-1,-1 0,0 1,0-1,-1 0,1 0,-1 1,1-1,-1 0,1 0,-2 1,5 21,2-4</inkml:trace>
  <inkml:trace contextRef="#ctx0" brushRef="#br0" timeOffset="1952.062">1188 29,'555'0,"-543"0</inkml:trace>
  <inkml:trace contextRef="#ctx0" brushRef="#br0" timeOffset="2250.46">1356 283,'29'5,"24"1,7 0,-1-1,-6-2,-7-1,-7 0,-5-7,-3-1,-8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10.1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57,'194'1,"504"-13,229-24,152 26,-242 53,53 0,79-14,-924-30,-1 2,1 2,-1 2,0 2,43 13,-86-20,0-1,-1 1,1 0,0 0,0 0,0 0,0 0,0 0,0 0,0 0,0 0,0 0,0 1,0-1,0 0,-1 1,1-1,0 0,0 1,0-1,0 1,-1-1,1 1,0 0,-1-1,1 1,0 0,-1-1,1 1,-1 0,1 0,-1 0,1 0,-1-1,0 1,1 0,-1 0,0 0,0 0,0 0,1 0,-1 0,0 0,0 0,-1 0,1 0,0 0,0-1,0 1,0 0,-1 0,1 0,-1 0,1 0,0 0,-1-1,1 1,-1 0,0 0,1-1,-1 1,0 0,1-1,-2 1,-148 47,103-38,-81 18,-226 66,-65 49,359-121,-109 52,167-72,-1 0,1 0,-1-1,1 2,0-1,0 0,0 0,0 1,0-1,0 1,1-1,-1 1,1 0,0-1,-1 1,1 0,1 0,-1 0,0 0,1 0,-1 0,1 0,0 0,0 0,0 0,1 0,-1 0,1 0,0 0,-1 0,1 0,0 0,1 0,-1 0,0-1,1 1,0-1,0 1,-1-1,1 1,1-1,-1 0,0 0,1 0,-1 0,1 0,14 8,0-1,1 0,0-1,0-1,1-1,0-1,0 0,0-1,1-2,-1 0,1 0,0-2,-1-1,11-1,-9 2,838-21,395 10,-478 63,-734-50,-16-1,-1 0,0 2,0 1,0 1,0 1,5 3,-54-19,1 2,0 0,0-2,1 0,1-2,0 0,0-2,1 0,1-1,0-1,-10-13,24 23,4 5,1-1,-1 1,0-1,1 1,-1 0,0-1,0 1,0 0,0 0,0 0,0-1,0 1,0 0,0 0,0 1,-1-1,1 0,0 0,-1 1,1-1,-1 1,1-1,-1 1,1-1,-1 1,1 0,-1 0,1 0,-1 0,1 0,-1 0,1 0,-1 0,1 1,-1-1,1 0,-1 1,1 0,0-1,-1 1,1 0,-7 7,2 1,-1 0,2 1,-1 0,1 0,0 0,1 0,1 0,-1 1,1 2,-13 32,5-17,-2 0,-1-1,-1 0,-1-2,-1 0,-2 0,-20 20,15-20,1 0,1 1,1 1,2 1,0 1,-2 9,19-36,0 1,1 0,-1 0,1 0,0 1,0-1,0 0,0 0,1 0,-1 1,1-1,0 0,0 1,0-1,0 0,1 1,-1-1,1 1,45-22,383-197,-130 77,-384 166,54-17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4T12:1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814 315,'2'-1,"1"0,-1 0,0 0,-1 0,1 0,0 0,0-1,0 1,-1-1,1 1,-1-1,1 1,-1-1,0 0,1 0,-1 0,0 0,0 0,-1 0,1 0,0 0,-1 0,1 0,-1 0,1 0,-1-1,0 1,0 0,0 0,0 0,-1-1,1 1,0 0,-1 0,0 0,1 0,-1 0,0 0,0 0,0 0,0 0,-1 0,1 0,0 1,-1-1,1 0,-1 1,0 0,1-1,-1 1,0 0,0 0,0 0,0 0,0 0,0 0,0 0,0 1,0-1,0 1,-1 0,1-1,0 1,0 0,-1 0,-31 4,2 2,-1 0,1 2,0 2,0 1,1 1,1 2,0 1,-6 6,-44 17,33-17,-262 146,307-167,0 0,1 1,-1 0,0-1,0 1,1 0,-1-1,0 1,1 0,-1 0,1 1,-1-1,1 0,-1 0,1 1,0-1,0 1,0-1,0 1,0-1,0 1,0 0,0-1,1 1,-1 0,1 0,-1 0,1-1,-1 1,1 0,0 0,0 0,0 0,0 0,1 0,-1-1,0 1,1 0,-1 0,1 0,0-1,-1 1,1 0,0-1,0 1,0 0,0-1,1 0,-1 1,0-1,1 1,-1-1,0 0,1 0,0 0,-1 0,1 0,-1 0,1-1,0 1,0 0,0-1,-1 1,1-1,1 0,26 6,0-2,0-1,1-1,-1-2,0-1,0-1,21-5,100-2,-149 9,0-1,1 1,-1-1,0 1,0 0,0-1,0 1,0 0,1 0,-1 0,0 0,0 0,0 0,0 0,1 0,-1 1,0-1,0 0,0 1,0-1,0 1,0-1,0 1,0-1,0 1,0 0,0-1,0 1,0 0,0 0,-1 0,1 0,0 0,0 0,-1 0,1 0,-1 0,1 0,-1 0,0 0,1 0,-1 0,0 1,0-1,0 0,0 0,0 0,0 0,0 1,0-1,0 0,0 0,-1 0,1 0,0 1,-1-1,1 0,-1 0,1 0,-1 0,0 0,1 0,-1 0,0-1,0 1,0 0,0 0,1 0,-2-1,-64 61,-273 182,337-243,0 1,0-1,0 1,1 0,-1 0,0 0,1 0,-1 0,1 0,-1 0,1 0,-1 1,1-1,0 0,0 1,-1-1,1 1,0 0,0-1,1 1,-1 0,0 0,1-1,-1 1,1 0,-1 0,1 0,0 0,0 0,0-1,0 1,0 0,0 0,0 0,1 0,-1 0,1 0,-1-1,1 1,0 0,0 0,-1-1,1 1,0-1,1 1,-1-1,0 1,0-1,1 1,-1-1,1 0,-1 0,1 0,-1 0,1 0,0 0,0 0,-1-1,1 1,0 0,0-1,0 0,0 1,-1-1,1 0,0 0,0 0,2 0,35-3,1-1,0-2,-1-1,0-2,0-2,-1-2,17-9,28-7,118-43,-179 63</inkml:trace>
  <inkml:trace contextRef="#ctx0" brushRef="#br0" timeOffset="219.999">1298 678,'1'1,"0"0,-1 0,1 1,0-1,-1 0,1 1,-1-1,1 0,-1 1,0-1,1 1,-1-1,0 0,0 1,0-1,0 1,0-1,-1 1,1-1,0 0,-1 1,1-1,-1 1,1-1,-1 0,0 0,1 1,-1-1,0 0,0 0,0 0,0 0,0 0,0 0,0 0,0 0,-1 0,1 0,0-1,-2 1,-75 73,56-56,0 2,2 0,0 1,1 0,1 2,1 0,1 1,1 1,-8 19,14-24,1-4</inkml:trace>
  <inkml:trace contextRef="#ctx0" brushRef="#br0" timeOffset="439.986">960 653,'2'-3,"1"1,0-1,-1 1,1 0,0-1,0 1,1 1,-1-1,0 0,1 1,-1 0,1-1,-1 2,1-1,-1 0,1 1,0-1,-1 1,1 0,0 0,-1 1,1-1,0 1,-1-1,1 1,-1 0,1 1,-1-1,0 1,1-1,-1 1,0 0,0 0,0 0,0 1,2 1,91 116,-74-88,-4-5,1-1,2 0,0-2,2 0,0-2,2 0,10 5,-32-25,0 0,0 0,0-1,0 1,1-1,-1 0,0 0,1 0,-1 0,1-1,-1 1,1-1,-1 0,1 0,-1 0,0 0,1-1,-1 0,1 1,-1-1,0 0,1-1,1 0,15-9</inkml:trace>
  <inkml:trace contextRef="#ctx0" brushRef="#br0" timeOffset="910.141">1927 653,'-73'32,"62"-29,-1-1,1 2,0-1,0 2,0-1,1 1,-1 1,1 0,0 1,1 0,0 0,0 1,0 0,1 0,0 1,1 0,0 1,0-1,1 1,1 1,-1-1,2 1,-1 0,1 0,1 0,0 4,3-12,0 0,0 0,0 0,1 0,0 0,-1 0,1 0,0 0,0-1,1 1,-1 0,1-1,-1 1,1-1,0 1,0-1,0 0,0 0,0 0,0 0,1 0,-1 0,1-1,-1 1,1-1,0 0,0 1,-1-1,1-1,0 1,0 0,0-1,0 1,0-1,0 0,0 0,0 0,0 0,0-1,0 1,0-1,0 0,0 0,-1 0,1 0,0 0,-1 0,1-1,0 0,-1 1,0-1,1 0,-1 0,1-1,209-185,-210 188,0-1,0 1,0 0,0 0,0 1,0-1,0 0,-1 1,1-1,0 1,0-1,0 1,0 0,-1 0,1 0,0 0,-1 0,1 0,-1 0,1 0,-1 1,0-1,1 1,-1-1,0 1,0 0,0-1,0 1,0 0,-1-1,1 1,0 0,-1 0,1 0,-1 0,0 0,0 0,1 0,-1-1,-1 1,1 0,0 0,0 0,-1 0,1 0,-1 0,1 0,-1-1,0 1,0 0,10 36,63 64,-59-87</inkml:trace>
  <inkml:trace contextRef="#ctx0" brushRef="#br0" timeOffset="1410.092">2266 919,'3'-15,"1"-1,0 1,1 1,0-1,1 1,1 0,1 0,0 0,0 1,1 1,1-1,0 1,4-3,34-29,-47 44,0-1,0 0,0 0,0 1,0-1,0 1,0-1,0 1,0-1,0 1,0-1,0 1,0 0,0 0,0 0,0-1,0 1,0 0,1 0,-1 1,0-1,0 0,0 0,0 0,0 1,0-1,0 1,0-1,0 0,0 1,0 0,0-1,0 1,0 0,0-1,0 1,-1 0,1 0,0 0,-1 0,1 0,-1 0,1 0,-1 0,1 0,-1 0,1 0,-1 0,0 0,0 0,1 0,-1 0,0 0,0 1,4 31,-4-30,-1 0,1 0,-1 0,1 0,0 0,0 1,0-1,1 0,-1 0,1 0,-1 0,1 0,0 0,1 0,-1 0,0 0,1-1,-1 1,1-1,0 1,0-1,0 1,0-1,0 0,1 0,-1 0,1 0,-1 0,1-1,0 1,0-1,-1 0,1 1,0-1,0-1,0 1,0 0,1-1,-1 0,1 1,87-34,-84 29,0-1,1 2,-1-1,1 1,0 0,-1 0,1 1,0 0,1 1,-1 0,0 0,0 1,0 0,1 0,-1 1,0 0,0 0,29 49,-36-47,-1-1,0 0,1 1,0-1,-1 0,1 0,0 0,0 0,0 0,0 0,1 0,-1 0,1 0,-1 0,1 0,-1-1,1 1,0-1,0 1,0-1,0 0,0 0,0 0,0 0,0 0,0 0,1-1,-1 1,0-1,1 1,0-1,16-1,-1-1</inkml:trace>
  <inkml:trace contextRef="#ctx0" brushRef="#br0" timeOffset="7661.497">3331 49,'0'-1,"0"0,0 0,0 0,0 0,1 0,-1 0,0 1,1-1,-1 0,0 0,1 0,-1 1,1-1,0 0,-1 1,1-1,0 0,-1 1,1-1,0 1,-1-1,1 1,0-1,0 1,0 0,0-1,-1 1,1 0,0 0,0-1,0 1,0 0,0 0,0 0,0 0,-1 0,1 0,0 1,0-1,0 0,0 0,0 1,0-1,-1 0,1 1,0-1,0 1,-1-1,1 1,0-1,-1 1,1 0,0-1,-1 1,1 0,-1-1,1 1,-1 0,1 0,-1 0,0-1,1 1,-1 0,0 0,0 0,1 0,-1 0,0 0,-7 66,-11-4,-22 148,40-208,0 0,1 1,-1-1,1 0,0 1,0-1,0 0,0 0,0 0,1 0,0 0,-1 0,1-1,0 1,0 0,1-1,-1 0,0 1,1-1,0 0,-1 0,1 0,0-1,0 1,0-1,0 1,0-1,0 0,1 0,-1-1,0 1,0-1,1 1,-1-1,0 0,1 0,1-1,137-19,-120 15,238-25,-172-1,-78 18</inkml:trace>
  <inkml:trace contextRef="#ctx0" brushRef="#br0" timeOffset="8191.481">3717 0,'-14'341,"-15"21,2-104,38-277,-6 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9">11195 898,'0'0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5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5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5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2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5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33.80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1574 59,'0'-1,"-1"-1,1 1,-1 0,0 0,1 1,-1-1,0 0,0 0,0 0,1 0,-1 1,0-1,0 0,0 1,0-1,0 1,0-1,-1 1,1-1,0 1,0 0,0-1,0 1,0 0,0 0,-1 0,1 0,0 0,0 0,0 1,0-1,-1 0,1 0,0 1,0-1,0 1,0-1,0 1,0-1,0 1,0 0,0-1,0 1,0 0,1 0,-1 0,0 0,0 0,1 0,-1 0,1 0,-1 0,1 0,-1 0,1 0,0 0,-1 1,-48 243,-34 63,-21 17,-322 892,361-1034,-8-3,-7-4,-8-3,-34 40,45-95,8-15,4 2,6 4,-18 49,61-112,3 0,2 1,2 0,0 13,-15 42,24-101,0-1,-1 1,1-1,0 0,-1 1,1-1,0 1,0-1,-1 0,1 1,0-1,0 1,0-1,0 1,-1-1,1 1,0-1,0 1,0-1,0 1,0-1,0 1,0-1,1 1,-1-1,0 1,0-1,0 1,0-1,1 1,-1-1,0 0,0 1,1-1,-1 1,0-1,1 0,-1 1,0-1,1 0,-1 1,0-1,1 0,-1 0,1 1,-1-1,1 0,-1 0,1 0,-1 0,1 1,-1-1,1 0,-1 0,1 0,-1 0,1 0,-1 0,1 0,-1-1,1 1,43-2,-31 1,546-14,-89-15,82 2,169-6,133 25,-247 7,-173-24,261-57,-167 16,840-29,-725 74,-371 10,730-48,-99 3,-644 42,99 2,-73 43,-277-29,1 1,-1-2,1 1,0-2,0 1,-1-1,1 0,-1-1,1 1,-1-2,0 1,1-1,-1-1,0 0,-1 0,1 0,-1-1,0 0,0 0,0-1,-1 0,0 0,0-1,14-24,-2 0,-2-2,0 0,-3-1,2-8,17-40,32-89,-8-3,-7-2,-4-25,1 22,9 3,40-84,22-71,50-167,-75 152,-82 287,-3 0,-2 0,-3 0,-2-1,-3-1,1-52,2 107,1 0,-1 0,1 0,0 0,1 0,0 0,0 1,0-1,0 0,1 1,0-1,0 1,0 0,1 0,0 1,0-1,0 1,0-1,1 1,0 1,0-1,0 1,0-1,-4 4,0 0,0 0,0 0,0-1,0 1,0 0,0-1,0 1,0-1,0 1,-1-1,1 1,0-1,0 0,-1 1,1-1,0 0,-1 0,1 1,0-1,-1 0,1 0,-1 0,0 0,1 0,-1 0,0 0,1 0,-1 0,0 0,0 0,0 0,0 0,0 0,0 0,0 0,0 0,0 0,-1 0,1 0,0 0,-1 1,1-1,0 0,-1 0,1 0,-1 0,0 0,1 1,-1-1,0 0,1 0,-1 1,0-1,0 1,1-1,-1 0,-161-3,-34 32,-95 2,-263-3,-200 2,237-27,-475 14,836-9,-872 15,-113-59,-286 15,336-12,293 6,543 26,-239 30,389-19,-327 20,418-28,-37 5,0-2,-1-2,1-3,-1-2,-32-7,-31-24,121 40,0 0,-1 0,1 1,-1 0,-1 0,1 1,-1-1,-1 1,1 0,-1 0,-1 0,0 0,0 0,0 1,-1-1,0 1,-1-1,0 1,0 1,1 15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5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5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2">1156 605,'14'5,"15"1,7 0,2-1,0-6,-3-3,-1-1,-3 0,-1 2,-1 0,-1 2,0 0,0 1,-5-5,-6-1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5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2">1156 605,'14'5,"15"1,7 0,2-1,0-6,-3-3,-1-1,-3 0,-1 2,-1 0,-1 2,0 0,0 1,-5-5,-6-1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5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2">1156 605,'14'5,"15"1,7 0,2-1,0-6,-3-3,-1-1,-3 0,-1 2,-1 0,-1 2,0 0,0 1,-5-5,-6-1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5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1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4">198 1,'0'43,"4"33,8 9,0-5,4-7,-1-11,-4-11,2-9,-1-8,-3-4,-3-3,2-5,0-3,-2 2,-1 1,-2-4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3">16369 735,'10'9,"2"4</inkml:trace>
  <inkml:trace contextRef="#ctx0" brushRef="#br0" timeOffset="42323.795">16426 311,'0'0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1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5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9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9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2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5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2">1156 605,'14'5,"15"1,7 0,2-1,0-6,-3-3,-1-1,-3 0,-1 2,-1 0,-1 2,0 0,0 1,-5-5,-6-1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5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1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4">198 1,'0'43,"4"33,8 9,0-5,4-7,-1-11,-4-11,2-9,-1-8,-3-4,-3-3,2-5,0-3,-2 2,-1 1,-2-4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7.2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 28,'-7'-4,"1"0,-1 1,0 0,0 0,0 0,-1 1,1 0,-1 1,1 0,-1 0,1 0,-1 1,0 0,1 1,-1-1,1 2,-3-1,-5 3,0 0,0 0,0 1,1 1,0 1,0 0,0 0,1 1,0 1,1 1,0 0,0 0,1 1,0 0,0 2,8-6,1 0,0 0,0 0,0 0,1 0,0 0,0 1,1-1,0 0,0 0,1 1,0-1,0 0,1 0,0 0,0 0,0 0,1 0,0-1,0 1,1-1,0 0,0 0,1 0,-1-1,6 5,22 46,-26-48,-1 0,0 0,0 1,-1-1,0 1,0 0,-1 1,0-1,-1 1,0-1,0 1,-1 0,-1-1,1 1,-2 0,1 0,-1 0,-1-1,0 1,0-1,-1 1,0-1,0 0,-1 0,-5 7,-92 68,159-69,-55-15,-1 0,1 0,-1 1,1-1,-1 1,1-1,-1 1,1 0,-1 0,0 0,1 1,-1-1,0 0,0 1,0-1,0 1,0 0,0 0,-1 0,1 0,-1 0,1 0,-1 0,0 0,1 1,-1-1,0 0,-1 1,1-1,0 1,-1-1,1 1,-1-1,0 1,0-1,0 1,0 0,0-1,-1 2,-64 169,64-169,1 0,0 0,0 0,0 0,0 0,1 0,0 0,0 0,0 0,0-1,0 1,1 0,0-1,0 1,0-1,0 0,0 1,1-1,-1 0,1 0,0-1,0 1,0-1,0 1,0-1,1 0,-1 0,1 0,-1-1,1 1,0-1,-1 0,1 0,0 0,2 0,8 2,0 0,1-1,0-1,0 0,-1-1,1 0,0-2,-1 1,1-2,12-3,-2-1</inkml:trace>
  <inkml:trace contextRef="#ctx0" brushRef="#br0" timeOffset="897.928">670 592,'-3'33,"-1"-1,-2 0,-1 0,-1 0,-2-1,-1 0,-2-1,-1 0,-1-1,-14 19,12-15,39-46,107-169,-76 97,11-19,-63 104,0 1,0-1,0 0,0 1,0-1,0 1,-1-1,1 1,0 0,0-1,0 1,0 0,-1-1,1 1,0 0,-1 0,1 0,-1-1,1 1,-1 0,1 0,-1 0,0 0,1 0,-1 0,0 0,0 0,0 0,0 0,0 0,0 0,0 0,0 0,0 0,0 0,0 0,-1 0,1 0,0 0,-1 0,1 0,-1 0,1 0,-1 1,1 0,-1 32,-1-25,0 0,1-1,0 1,1 0,0 0,0-1,1 1,0 0,1-1,0 1,0 0,0-1,1 0,1 0,-1 0,1 0,1 0,-1-1,2 0,-1 0,0 0,1 0,1-1,-1 0,1 0,2 1,-2-4,-1 0,1 0,-1-1,1 0,0 0,0-1,0 0,0 0,0 0,1-1,-1 0,0 0,0-1,0 0,0 0,0-1,0 0,0 0,-1-1,1 0,-1 0,1 0,-1-1,0 0,0 0,-1 0,1-1,2-3,5-5,0 0,-1-1,-1-1,0 0,-1 0,-1-1,0-1,-1 1,-1-1,4-12,-2 3,-6 18,0 0,0 0,0 0,-1-1,0 1,-1-1,1 1,-2-1,1 1,-1-1,-1 0,0-1,1 9,0 0,-1 0,1-1,-1 1,1 0,-1 0,1 0,-1 0,0 0,1 1,-1-1,0 0,0 0,0 0,1 1,-1-1,0 0,0 1,0-1,0 1,-1-1,1 1,0-1,0 1,0 0,0-1,0 1,0 0,-1 0,1 0,0 0,0 0,0 0,0 0,0 1,-1-1,1 0,0 1,0-1,0 1,0-1,0 1,0-1,0 1,0 0,0-1,0 1,1 0,-1 0,0 0,0-1,1 1,-1 0,0 0,1 0,-1 0,1 1,-13 15</inkml:trace>
  <inkml:trace contextRef="#ctx0" brushRef="#br0" timeOffset="1218.587">1488 733,'-4'9,"1"1,0-1,0 1,1 0,0-1,0 1,2 0,-1 0,1 0,0 0,1 0,0 0,1 0,0 0,0 0,1 0,1-1,-1 0,1 0,1 0,0 0,0 0,4 4,-2-11,-1 0,0 0,1-1,-1 0,1 0,-1 0,1-1,-1 0,1 0,-1-1,1 0,-1 0,1 0,-1-1,0 0,1 0,-1 0,0-1,-1 0,1 0,0-1,-1 0,0 0,0 0,0 0,0-1,-1 0,1 0,0-2,-2 2,1 1,-2-1,1 0,0 0,-1 0,0-1,0 1,-1 0,0-1,0 1,0-1,0 0,-1 1,0-1,0 0,0 1,-1-1,0 1,0-1,0 1,-1-1,0 1,0 0,0 0,-1 0,0 0,1 0,-2 0,1 1,-1-1,1 1,-1 0,0 0,-1 0,1 1,-1 0,1 0,-1 0,0 0,0 1,0-1,-1 1,1 1,0-1,-1 1,1 0,-1 0,0 0,1 1,-1 0,1 0,-2 1,-51 14,33-3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8 154,'-5'62,"2"1,3-1,3 1,3-1,9 42,-14-96,0 3,0 0,0 0,1 0,1-1,0 1,1 0,-1-1,2 0,0 0,0 0,1-1,2 3,-7-11,0 0,0-1,0 1,0 0,0-1,0 1,0-1,0 1,0-1,1 0,-1 0,0 1,0-1,1 0,-1 0,0 0,0 0,1 0,-1 0,0-1,0 1,0 0,1-1,-1 1,0-1,0 1,0-1,0 1,0-1,0 0,0 0,0 1,0-1,0 0,0 0,-1 0,1 0,0 0,0 0,-1 0,1 0,-1 0,1-1,30-57,-27 51,135-305,-24 33,-98 244,-11 30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7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1,'0'33,"0"17,0-1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9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9.2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276 574,'-34'19,"1"2,0 1,2 2,1 1,1 1,-14 17,5 25,37-66,0-1,1 1,-1-1,1 1,-1-1,1 1,-1 0,1-1,0 1,0 0,0-1,0 1,0 0,0-1,1 1,-1-1,0 1,1 0,0-1,-1 1,1-1,0 1,-1-1,1 0,0 1,0-1,0 0,0 0,1 1,-1-1,0 0,0 0,1 0,-1 0,0-1,1 1,-1 0,1 0,-1-1,1 1,0-1,-1 0,1 1,1-1,7-1,1 0,-1 0,1-1,-1-1,0 0,0 0,0-1,0 0,-1-1,1 0,-1 0,-1-1,1 0,-1-1,2-1,139-137,-149 144,0 1,1-1,-1 1,0-1,0 1,1-1,-1 1,0-1,0 1,1 0,-1-1,0 1,1-1,-1 1,1 0,-1-1,0 1,1 0,-1-1,1 1,-1 0,1 0,-1 0,1-1,-1 1,1 0,-1 0,1 0,0 0,-1 0,1 0,-1 0,1 0,-1 0,1 0,-1 0,1 0,-1 0,1 1,-1-1,1 0,-1 0,1 1,-1-1,1 0,-1 1,1-1,-1 0,0 1,1-1,-1 0,0 1,1-1,-1 1,0-1,1 1,-1-1,0 1,0-1,0 1,1-1,-1 1,0-1,0 1,0-1,0 1,0 0,2 48,-3-34,1-11,0 0,1 0,-1 0,1-1,0 1,-1 0,2 0,-1-1,0 1,1-1,-1 1,1-1,0 1,1-1,-1 0,0 0,1 0,-1 0,1-1,0 1,0-1,0 0,1 1,-1-1,0-1,1 1,-1 0,1-1,0 0,-1 0,1 0,0 0,0 0,-1-1,1 0,0 0,0 0,0 0,0-1,0 1,-1-1,1 0,0 0,2-1,11-7,0-1,-1-1,-1 0,0-1,0 0,-1-2,-1 1,0-2,-1 0,-1 0,0-1,-1 0,1-4,10-10,2-3,-2-1,-1-1,-2-1,-1-1,-2 0,-1-1,-2 0,-2-1,-2-1,-1 1,-2-1,0-25,-5 61,1 0,-1 0,0-1,0 1,0 0,0-1,-1 1,0 0,0 0,0 0,0 0,-1 0,1 0,-1 0,0 0,0 1,-1-1,1 0,-1 1,0 0,1 0,-4-3,3 7,-1 0,1 0,0 0,0 0,0 0,0 1,0-1,0 1,0 0,0 0,1 0,-1 0,1 0,-1 1,1-1,0 1,0-1,0 1,0 0,1 0,-1 0,1 0,0 0,-1 0,1 2,-9 20,1 1,1 0,1 0,1 0,-2 24,9-24,0 1,1-2,2 1,0 0,2-1,1 1,1-2,1 1,2 0,84 189,-95-213,1 0,-1 0,1 0,-1 0,0-1,1 1,-1 0,0 0,0 0,0 0,0 0,0 0,0 0,0 0,0 0,0 0,0 0,0 0,0-1,-1 1,1 0,0 0,-1 0,1 0,-1 0,1 0,-1-1,1 1,-1 0,0-1,1 1,-1 0,0-1,1 1,-1 0,0-1,0 1,0-1,1 0,-1 1,0-1,0 0,0 1,0-1,0 0,0 0,0 0,0 0,0 0,0 0,0 0,0 0,1 0,-1 0,0-1,0 1,0 0,-1-1,-58-14,59 14,-57-23,32 10</inkml:trace>
  <inkml:trace contextRef="#ctx0" brushRef="#br0" timeOffset="258.687">417 461,'43'0,"39"0,9-5,0-1,-12-5,-13 0,-10 2,-8 2,-8-3,-7 1,-3 2,-2 2,-2 1,1 3,-5 0</inkml:trace>
  <inkml:trace contextRef="#ctx0" brushRef="#br0" timeOffset="511.574">1433 433,'-4'39,"-3"21,1 7,6-10,3-18,1-16</inkml:trace>
  <inkml:trace contextRef="#ctx0" brushRef="#br0" timeOffset="659.785">1406 264,'0'0</inkml:trace>
  <inkml:trace contextRef="#ctx0" brushRef="#br0" timeOffset="910.141">1800 320,'-26'46,"1"2,2 0,3 1,-12 44,30-90,1 1,-1-1,1 0,0 0,0 1,0-1,0 1,0-1,1 1,0-1,0 1,0-1,0 1,0-1,1 1,-1-1,1 1,0-1,0 0,0 1,1-1,-1 0,1 0,-1 0,1 0,0 0,1 0,-1 0,0-1,1 1,-1-1,1 0,0 0,0 0,0 0,0 0,0 0,2 0,7-2,0-1,0 0,-1-1,1 0,-1 0,1-2,-1 1,0-1,0-1,-1 0,1-1,-1 0,0 0,-1-1,1 0,-2-1,1 0,-1 0,0-1,0 0,1-4,-2 5,0-1,-1 0,0 0,-1 0,0-1,0 1,-1-1,0-1,0 1,-1-1,-1 1,0-1,-1 0,1 1,-2-1,0-3,0 11,0 0,-1 0,0 0,1 0,-1 0,0 0,0 0,-1 0,1 1,-1-1,1 0,-1 1,0-1,0 1,0 0,0 0,0 0,0 0,-1 0,1 0,-1 0,1 1,-1-1,0 1,0 0,1 0,-1 0,0 0,0 0,0 1,0-1,-2 1,-2-1,1 1,-1 0,1 0,-1 0,0 1,1 0,-1 0,1 0,0 1,-1 0,1 1,0-1,0 1,-3 2,-10 10</inkml:trace>
  <inkml:trace contextRef="#ctx0" brushRef="#br0" timeOffset="1298.07">2054 659,'18'-8,"-1"-1,0-1,-1 0,0-1,0-1,-2-1,1 0,2-5,-7 9,58-73,-65 81,-1 0,1 0,0 0,0 0,0 1,0-1,0 1,0 0,0 0,0 0,0 0,-1 0,1 0,0 1,0 0,0-1,0 1,0 0,-1 1,1-1,0 0,-1 1,1-1,-1 1,1 0,-1 0,0 0,0 0,0 0,0 0,0 1,-1-1,1 1,-1-1,1 1,-1 1,35 28,-24-28,-1 0,1-1,0 0,0 0,0-2,1 1,-1-2,0 1,0-2,1 0,-1 0,0-1,10-3,64-47,-84 49,0 1,0 0,0 0,0-1,0 1,0-1,-1 0,0 1,1-1,-1 0,0 0,0 0,0 0,-1 0,1 0,-1 0,1 0,-1 0,0 0,0-1,-1 1,1 0,-1 0,1 0,-1 0,0 0,0 0,0 0,-1 1,0-2,-8-10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 1,'-16'167,"-8"6,-4 56,22-185,7-44,0 1,-1-1,1 1,-1-1,1 0,0 1,-1-1,1 0,0 1,-1-1,1 0,0 0,-1 0,1 0,0 0,0 0,-1 0,1 0,0 0,-1 0,1 0,0 0,0 0,-1 0,1-1,0 1,-1 0,1-1,-1 1,1 0,0-1,-1 1,1-1,-1 1,1-1,-1 1,1-1,-1 1,1-1,-1 0,0 1,1-1,-1 0,138-145,-135 142,0 0,1 0,0 0,0 0,0 1,0 0,1-1,0 2,-1-1,1 0,0 1,0 0,0 0,0 1,1-1,-1 1,0 0,1 0,-1 1,0 0,1 0,-1 0,1 0,-1 1,1 0,-1 0,0 1,0-1,0 1,0 0,4 3,-3-1,-1 1,1 1,-1-1,0 1,0 0,-1 0,0 0,0 1,0 0,-1-1,0 1,-1 0,1 1,-1-1,0 0,-1 1,0-1,0 1,-1-1,0 1,0 0,-1-1,0 1,0-1,0 0,-1 1,0-1,-1 0,0 0,0 0,0 0,-1-1,0 1,0-1,-1 0,0 0,0 0,0-1,-1 0,1 0,-1 0,-1-1,1 0,0 0,-1 0,0-1,-5 2,4-2,1 0,0-1,-1 0,0-1,0 1,1-1,-1-1,0 0,0 0,0 0,0-1,1 0,-1 0,0-1,1 0,-1-1,1 0,0 0,0 0,0-1,0 0,0 0,1-1,-1 0,-5-12</inkml:trace>
  <inkml:trace contextRef="#ctx0" brushRef="#br0" timeOffset="613.319">441 764,'24'-7,"-1"0,-1-1,1-2,-1 0,-1-1,0-1,0-1,-1-1,-1-1,-1-1,0 0,-1-1,0-1,-2-1,0 0,2-6,-16 24,24-63,-24 63,-1-1,1 1,-1-1,0 0,1 1,-1-1,0 1,0-1,0 0,0 1,0-1,-1 1,1-1,0 0,-1 1,1-1,-1 1,0-1,0 1,1 0,-1-1,0 1,0 0,0-1,0 1,0 0,0 0,-1 0,1 0,0 0,-1 0,1 0,0 1,-1-1,1 0,-1 1,1-1,-1 1,0 0,1-1,-5 1,1 0,-1 1,1-1,0 1,0 0,-1 1,1-1,0 1,0 0,0 0,1 0,-1 1,0 0,1 0,0 0,-1 0,1 1,1 0,-1 0,0 0,1 0,-1 1,3-3,-1-1,0 1,1 0,0 0,-1 0,1 0,0 0,0 0,0 0,0 1,0-1,1 0,-1 0,1 1,-1-1,1 0,0 1,0-1,0 0,0 1,0-1,1 1,-1-1,1 0,-1 0,1 1,0-1,0 0,0 0,0 0,0 0,1 0,-1 0,0 0,1 0,0-1,-1 1,1 0,0-1,0 1,0-1,0 0,0 0,0 0,0 0,0 0,1 0,-1-1,1 1,56 10,-55-12,-1 1,1-1,0 1,-1 0,1 0,0 0,-1 0,1 1,-1 0,1-1,-1 1,1 1,-1-1,1 0,-1 1,0 0,0 0,0 0,0 0,0 0,0 0,0 1,-1 0,1-1,-1 1,0 0,0 0,0 0,0 0,-1 1,1-1,-1 0,0 1,0-1,0 1,0-1,0 1,-1 0,0 0,-29 92,6-43,24-52,0 0,0-1,1 1,-1 0,0-1,0 1,1-1,-1 1,0-1,1 0,-1 1,0-1,1 0,-1 0,1 0,-1 0,0 0,1 0,-1 0,0-1,1 1,-1-1,0 1,1-1,-1 1,0-1,0 1,1-1,-1 0,0 0,0 0,0 0,0 0,0 0,0 0,0 0,-1 0,1 0,1 0,15-8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54.6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1 142,'4'-9,"0"1,1 0,0-1,0 2,1-1,0 0,1 1,-1 1,1-1,1 1,-1 0,1 0,6-3,-7 5,0-1,1 1,-1 0,1 0,0 1,0 0,0 0,0 1,1 0,-1 0,1 1,-1 0,1 1,-1 0,1 0,-1 1,1 0,1 1,-6 1,0 1,-1 0,1 0,-1 0,0 0,0 0,0 0,0 1,-1 0,0-1,0 1,0 0,-1 0,1 0,-1 0,-1 0,1 1,-1-1,1 0,-1 0,-1 0,1 0,-1 1,0-1,0 1,0 5,-61 277,61-277,1 0,0 0,1 0,0 0,0 0,1 0,1-1,0 1,0-1,1 1,0-1,1 0,0 0,1-1,0 0,0 0,1 0,0 0,1-1,-1-1,2 1,6 4,-1-4,-41-14,23 6,-1 1,0 0,1 0,-1 1,1-1,-1 1,1 0,0 0,0 0,0 1,0-1,0 1,0 0,1 0,-1 1,1-1,0 1,0-1,0 1,1 0,-1 0,1 0,0 1,0-1,1 0,-1 1,1-1,0 1,0 0,0-1,1 1,-1 0,1-1,0 1,1 0,-1 0,1-1,0 1,0 0,1-1,-1 0,1 1,0 0,1 2,-1 0,1 0,1-1,-1 1,1-1,1 0,-1 0,1 0,0 0,0-1,0 0,2 1,27 30,-32-33,0 0,0 1,0-1,0 0,-1 1,0 0,1-1,-1 1,-1 0,1-1,0 1,-1 0,0 0,0-1,0 1,0 0,-1 0,1-1,-1 1,0 0,0-1,-1 1,1 0,-1-1,1 0,-1 1,0-1,-1 0,1 0,0 0,-1 0,1-1,-2 2,-102 81,-1-51,90-33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2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2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733 1,'-8'0,"0"0,0 1,0-1,1 2,-1-1,0 1,1 0,-1 1,1-1,0 1,0 1,0 0,0 0,1 0,-1 1,1 0,0 0,0 0,1 1,0 0,0 0,0 0,1 1,0-1,-1 2,-131 237,32-49,76-151,-3-2,-1-1,-2-1,-2-2,-1-2,-6 2,-15 1,33-29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1,'29'33,"29"36,8 10,4-3,-6-10,-8-16,-10-12,-8-7,-5-5,-3-6,-3-2,0-4,-5 0,-2-1,-4-4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1,'-5'38,"4"42,6 17,3 1,4-6,1-9,2-10,-1-7,2-5,-2-4,-3-1,-4-6,-2-2,-3-4,-2 0,0-2,-1-10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3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0,'0'43,"0"39,0 14,0 1,0-7,-4-9,-3-8,1-7,1-6,1-8,2-3,1-5,0-5,1-5,1-3,4-2,2-1,-1-6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1,'-9'43,"-4"29,1 7,2-6,3-14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83,'-19'38,"-7"23,2 5,4-8</inkml:trace>
  <inkml:trace contextRef="#ctx0" brushRef="#br0" timeOffset="496.584">259 252,'3'12,"-1"0,2 0,-1-1,2 0,-1 0,2 0,-1 0,2-1,-1 1,1-2,1 1,0-1,0 0,0-1,10 7,-12-14,0-1,0 0,-1 0,1-1,0 1,0-1,0-1,0 1,-1-1,1 0,-1 0,1-1,-1 1,0-1,0 0,0-1,0 1,-1-1,1 0,-1 0,0-1,0 1,-1-1,1 0,-1 0,0 0,0 0,-1 0,1-3,28-40,-2-1,-2-2,-3-1,0-5,-10 1,-11 32</inkml:trace>
  <inkml:trace contextRef="#ctx0" brushRef="#br0" timeOffset="814.858">767 337,'43'-23,"-1"-1,-2-3,0 0,-2-3,-1-1,-2-2,-1-1,11-17,-45 50,1-1,0 1,-1 0,1-1,0 1,0 0,-1 0,1 0,0-1,0 1,0 0,0 0,1 1,-1-1,0 0,0 0,0 1,1-1,-1 0,0 1,1-1,-1 1,1 0,-1-1,1 1,-1 0,0 0,1 0,-1 0,1 0,-1 0,1 0,-1 1,0-1,1 0,-1 1,1-1,-1 1,0 0,0-1,1 1,-1 0,0 0,0 0,0 0,0 0,0 0,0 0,0 0,0 0,0 0,0 1,-1-1,1 0,-1 1,1 0,-4 56,1-53,1-1,0 1,0-1,1 1,-1 0,1 0,0-1,0 1,1 0,-1-1,1 1,0 0,0-1,1 1,-1-1,1 1,1 1,-1-4,-1 0,1-1,0 1,-1-1,1 1,0-1,0 0,0 0,0 0,0 0,0 0,0 0,1 0,-1-1,0 1,0-1,0 0,1 1,-1-1,0 0,1 0,-1-1,0 1,0 0,1-1,-1 1,0-1,0 0,0 0,1 0,66-35,-61 32,139-114,-146 117,0 0,0 0,0 0,0 0,0 1,1-1,-1 0,0 1,0-1,0 1,1-1,-1 1,0 0,1-1,-1 1,0 0,0 0,1 0,-1 0,0 0,1 0,-1 1,0-1,1 0,-1 1,0-1,0 0,1 1,-1 0,0-1,0 1,0 0,0 0,0-1,0 1,0 0,0 0,0 0,0 0,0 0,-1 0,1 1,0-1,-1 0,1 0,-1 0,0 1,1-1,-1 0,0 1,1 0,3 77,-4-70,-1-4,1 0,-1 0,1 1,0-1,0 0,1 1,0-1,0 0,0 0,0 0,1 0,0 0,0 0,0 0,1 0,-1-1,1 1,0-1,1 0,-1 0,2 2,11 3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0,'16'32,"-2"1,0 1,-3 0,-1 0,-1 1,0 9,1 5,-1 1,-3 0,-2 0,-2 0,-3 1,-1-1,-3 0,-2 0,-4 11,-38 107,66-196,2 0,1 1,1 1,2 1,0 0,14-9,-11 7,1 2,1 1,1 1,1 2,1 1,1 1,14-6,-44 23,1 0,-1 1,1-1,0 0,-1 1,1-1,0 1,0 0,0 0,0 0,0 0,0 1,0-1,0 1,0 0,0-1,0 2,1-1,-1 0,0 0,0 1,0 0,0 0,0 0,0 0,0 0,-1 0,1 1,0-1,-1 1,1 0,-1 0,1 0,-1 0,0 0,0 1,0-1,0 1,0-1,-1 1,1 0,-1-1,1 1,-1 0,0 0,0 0,0 3,-3 9,0 1,-1-1,-1 0,0-1,-1 1,-1-1,0 0,-1 0,0-1,-1 0,-1 0,0-1,-1 0,0 0,-12 10,0 0,-1 0,-1-1,-1-1,0-1,-2-1,0-2,-1-1,-1-1,-25 9,45-20,1-1,-1 0,1 0,-1 0,0-2,0 1,1-1,-1 0,0-1,0 0,-6-1,-2-5</inkml:trace>
  <inkml:trace contextRef="#ctx0" brushRef="#br0" timeOffset="478.525">509 875,'48'-21,"-1"-1,-1-3,-1-1,-2-3,30-24,-56 40,-1 0,0-1,-1-1,0 0,-1-1,-1 0,-1-1,0 0,-1-1,-1-1,0 0,-2 0,0-1,-2 0,0 0,2-15,-7 32,0 1,-1 0,0-1,1 1,-1 0,0-1,0 1,0-1,-1 1,1 0,0-1,-1 1,0 0,1 0,-1-1,0 1,0 0,-1 0,1 0,0 0,-1 0,1 0,-1 0,1 1,-1-1,0 0,0 1,0 0,0-1,0 1,0 0,0 0,0 0,0 0,0 0,-1 1,1-1,0 1,-1-1,1 1,-1 0,1 0,0 0,-1 0,1 0,0 1,-1-1,1 1,0-1,-1 1,-6 4,-1-1,2 1,-1 0,1 1,0 0,0 0,0 1,1 0,0 0,0 1,1 0,0 0,0 0,1 1,0 0,1 0,0 0,0 1,1-1,0 1,1 0,0 1,1-8,2 0,-1 1,0-1,0 0,1 0,0 0,0 1,0-1,0 0,0 0,0-1,1 1,-1 0,1 0,0-1,0 1,0-1,0 1,1-1,-1 0,1 0,-1 0,1 0,0 0,-1-1,1 1,0-1,2 1,95 19,-60-16,75 14,-112-19,0 0,-1 1,1-1,-1 1,1 0,0 0,-1 0,0 0,1 0,-1 1,0-1,1 1,-1-1,0 1,0 0,0 0,0 0,-1 0,1 0,0 0,-1 0,0 1,1-1,-1 1,0-1,0 1,0-1,-1 1,1-1,-1 1,1 0,-1-1,0 1,0 0,0 0,0-1,-1 1,1 0,-1-1,1 1,-1-1,-50 103,16-58,22-26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58 311,'24'2,"1"0,-1-2,1 0,-1-2,1 0,-1-2,0-1,0-1,0-1,-1 0,0-2,-1-1,0-1,14-9,-32 18,0 0,0-1,0 1,0-1,0 0,-1 0,1 0,-1-1,0 1,0-1,0 1,0-1,-1 0,0 0,1 0,-1-1,-1 1,1 0,-1-1,0 1,0-1,0 0,0 1,-1-1,0 0,0 1,0-1,-1 0,1 1,-1-1,0 1,0-1,-1 1,1-1,-1 1,0 0,-1 0,1 0,0 0,-1 0,0 0,0 1,0-1,-1 1,1 0,-1 0,1 0,-1 0,0 1,-4-2,-2 1,0 0,0 1,0 1,0 0,0 0,-1 1,1 0,0 0,0 1,0 1,0 0,0 0,0 1,0 0,1 1,0 0,-1 1,-3 2,-5 4,0 0,1 1,0 0,1 2,0 0,1 1,1 0,-7 10,10-10,1 0,0 1,1 0,1 0,0 1,2 0,-1 1,2-1,-3 17,7-28,0 0,0 1,1-1,-1 1,1-1,1 1,-1-1,1 1,0-1,1 0,-1 1,1-1,1 0,-1 0,1 0,0 0,0-1,1 1,0-1,0 0,0 0,0 0,1 0,0-1,0 0,0 0,0 0,1-1,1 1,5 2,-1-2,1 1,0-2,0 1,1-2,-1 0,1 0,-1-1,1-1,0 0,-1 0,1-1,-1-1,1 0,-1-1,11-4,187-85,-159 64,-2-3,0-2,-3-2,1-3,-13 8</inkml:trace>
  <inkml:trace contextRef="#ctx0" brushRef="#br0" timeOffset="794.305">1046 0,'-276'257,"273"-254,0-1,0 1,0 0,0 1,1-1,0 0,-1 1,1-1,0 1,0 0,1 0,-1 0,1 0,0 0,0 0,0 0,1 0,-1 0,1 0,0 0,0 1,1-1,-1 0,1 0,0 0,0 0,0 0,1 0,-1 0,1-1,0 1,0 0,0-1,1 1,-1-1,1 0,0 0,-1 0,2 0,-1 0,0-1,0 1,1-1,0 0,1 1,7-1,0-1,0 0,0 0,1-2,-1 1,0-1,0-1,0 0,0-1,0 0,-1-1,1 0,-1-1,0 0,0-1,-1 0,0-1,0 0,0-1,-1 0,0 0,0-1,-1 0,3-5,11-12,-1-1,-2 0,0-1,-2-2,-2 1,7-19,-19 37,-8 17,-9 18,-113 288,105-252,3 2,3 0,2 1,3 0,3 1,3 0,2 38,2-65,1 1,2 0,2-1,1 0,2 0,2 0,1-1,2 2,-74-181,49 90,12 38,-1 0,-1 1,0-1,-1 1,0 0,-1 0,-1 0,0 1,-1-1,-1 2,0-1,0 1,-1 0,-1 1,0 0,0 0,-1 1,-3-1,12 9,-1 1,0-1,0 1,1-1,-1 1,0 0,0 0,0 1,0-1,-1 0,1 1,0 0,0 0,0 0,0 0,0 0,0 1,0-1,0 1,0 0,0 0,0 0,-2 1,36 13,-10-16,1-2,0 0,-1-2,1 0,-1-2,-1 0,1-1,-1-1,4-3,46-25,-2-4,-1-2,30-27,-37 10,-47 40</inkml:trace>
  <inkml:trace contextRef="#ctx0" brushRef="#br0" timeOffset="1081.895">1610 254,'-6'22,"0"0,2 0,1 0,0 1,2 0,0-1,2 1,0-1,2 1,4 19,-6-38,0 0,0-1,1 1,-1 0,1-1,-1 1,1-1,1 0,-1 0,0 1,1-1,-1-1,1 1,0 0,0-1,0 1,0-1,1 0,-1 0,0 0,1 0,0-1,-1 0,1 1,0-1,0-1,-1 1,1 0,0-1,0 0,0 0,0 0,0 0,0-1,0 1,-1-1,1 0,0-1,0 1,18-8,-1-2,0 0,-1-1,0-1,-1-1,0-1,-1-1,-1 0,0-2,-12 13,-2 0,1 0,0 0,-1 0,0-1,0 1,-1-1,1 0,-1 0,-1 0,1 0,-1 0,0 0,0-1,1-15</inkml:trace>
  <inkml:trace contextRef="#ctx0" brushRef="#br0" timeOffset="1332.032">2118 311,'0'38,"0"18,0-6,0-11</inkml:trace>
  <inkml:trace contextRef="#ctx0" brushRef="#br0" timeOffset="1480.747">2061 57,'0'0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0,'-23'83,"4"1,4 0,4 2,2 28,-1 340,11-332,0-102,-2 0,0 0,-1-1,-1 1,-1-1,0 1,-2-1,0 0,-7 12,-10 2,13-19</inkml:trace>
  <inkml:trace contextRef="#ctx0" brushRef="#br0" timeOffset="454.635">1 820,'153'-2,"1"-6,-1-7,35-13,-15-21,-172 48,-1 0,1 1,0-1,0 1,-1 0,1-1,0 1,0-1,0 1,0 0,0 0,0 0,0-1,-1 1,1 0,0 0,0 0,0 0,0 1,0-1,0 0,0 0,0 1,0-1,-1 0,1 1,0-1,0 0,0 1,-1 0,1-1,0 1,0-1,-1 1,1 0,-1-1,1 1,0 0,-1 0,1-1,-1 1,0 0,1 0,-1 0,0 0,1 0,-1 0,0-1,0 1,0 0,0 0,0 0,0 0,0 0,0 0,0 0,0 0,-1 0,1 0,0-1,-1 1,1 0,-15 36,-29 98,44-131,-1 1,1 0,-1 0,1-1,1 1,-1 0,1 0,-1-1,2 1,-1-1,0 1,1-1,0 1,0-1,0 0,0 1,1-1,0-1,0 1,0 0,0-1,0 1,1-1,-1 0,1 0,0 0,1 0,0-1,0 1,0 0,0-1,0 0,1 0,-1-1,1 1,-1-1,1 0,0-1,-1 1,1-1,0 0,-1-1,1 1,0-1,-1-1,1 1,-1-1,1 1,-1-1,0-1,0 1,0-1,0 0,0 0,-1-1,1 1,-1-1,0 0,0 0,0 0,-1-1,1 1,-1-1,0 0,0 0,-1 0,0 0,0-1,0 1,0-1,-1 1,1-6,0 4,-1 0,1 0,-2 0,1 0,-1 0,0 0,0 0,-1 0,0 0,0 0,0 0,-1 0,0 0,-1 0,0 1,0-1,0 1,-1 0,1 0,-2 0,-3-5,3 7,1-1,-1 1,0 0,0 0,0 0,-1 1,1 0,-1 0,0 1,0-1,0 1,0 0,0 1,-1-1,1 1,0 1,-1-1,1 1,-1 0,1 1,-1-1,1 1,0 0,0 1,-2 0,-10 5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534 280,'77'-99,"-76"99,-1-1,1 0,-1 1,1-1,-1 0,1 1,-1-1,0 0,1 0,-1 1,0-1,0 0,1 0,-1 0,0 1,0-1,0 0,0 0,0 0,0 1,0-1,0 0,-1 0,1 0,0 1,0-1,-1 0,1 0,0 1,-1-1,1 0,-1 1,1-1,-1 0,1 1,-1-1,1 1,-1-1,0 1,1-1,-1 1,0-1,0 1,1 0,-1-1,0 1,0 0,1 0,-1-1,0 1,0 0,0 0,1 0,-1 0,0 0,0 0,0 0,0 0,1 1,-1-1,0 0,0 0,1 1,-1-1,0 0,0 1,-55 19,18-1,2 1,0 2,1 2,1 1,2 1,0 2,2 1,1 1,-7 13,3 0,2 1,2 2,2 0,-7 22,27-53,1 1,0 0,1 0,0 0,2 1,0 0,0-1,2 1,0 0,1 0,1 0,0 0,2 0,0-1,0 1,2 2,4-3,1 0,0-1,1 1,1-2,0 0,1 0,0-1,1-1,0 0,1-1,1 0,0-2,0 0,1 0,0-2,0 0,1-1,0 0,11 1,-9-4,0 0,0-1,0 0,1-2,-1-1,0 0,1-2,-1 0,0-1,0-1,-1-1,0-1,0 0,0-1,-1-2,0 0,-1 0,0-2,-1 0,0-1,-1 0,0-1,-1-1,-1-1,0 0,-1 0,-1-1,4-10,-11 21,-1 0,0-1,0 0,0 1,-1-1,0 0,-1 0,0 0,0-1,0 1,-1 0,0 0,0 0,-1-1,1 1,-2 0,1 0,-1 0,0 0,-1 0,1 1,-1-1,-1 1,1-1,-1 1,0 0,-1 1,1-1,-1 1,0 0,-1 0,1 0,-4-1,-3-2,-1 0,0 1,-1 1,1 0,-1 1,0 0,-1 1,1 1,-1 0,0 1,0 0,1 2,-1 0,0 0,0 1,0 1,0 0,1 2,-1-1,1 2,-2 0,15-4,0-1,0 1,0-1,0 1,0-1,0 1,0 0,1 0,-1-1,0 1,0 0,1 0,-1 0,0 0,1 0,-1 0,1 0,-1 0,1 0,0 0,-1 0,1 0,0 0,0 0,0 0,-1 0,1 0,0 0,1 0,-1 1,0-1,0 0,0 0,1 0,-1 0,0 0,1 0,-1 0,1 0,-1 0,1 0,0 0,-1-1,1 1,0 0,0 0,0 0,-1-1,1 1,0-1,0 1,0 0,0-1,0 1,0-1,0 0,0 1,0-1,0 0,1 0,-1 0,0 0,0 0,0 0,0 0,0 0,0 0,1 0,19 4,0-1,0 0,0-2,0 0,0-1,1-1,-1-2,12-2,12 0,421-38,-436 43,-5 0</inkml:trace>
  <inkml:trace contextRef="#ctx0" brushRef="#br0" timeOffset="1051.892">1578 985,'1'0,"-1"0,1 1,-1-1,1 0,-1 0,1 0,-1 1,1-1,-1 0,1 1,-1-1,1 0,-1 1,0-1,1 1,-1-1,0 1,1-1,-1 1,0-1,0 1,1-1,-1 1,0-1,0 1,0-1,0 1,0-1,0 1,0-1,0 1,0 0,0-1,0 1,0-1,0 1,0-1,0 1,-1-1,1 1,0-1,0 1,-1-1,1 1,0-1,-1 1,1-1,0 1,-1-1,1 0,13 3,1-2,0 0,0 0,0-2,0 0,0 0,0-1,0-1,-1 0,1-1,-1 0,0-1,0-1,-1 0,0-1,0 0,0-1,-1 0,0-1,0 0,-1 0,0-1,-1-1,2-3,-9 11,0 1,0-1,0 0,0 0,-1 0,1 0,-1 0,0 0,0 0,0 0,-1 0,1-1,-1 1,1 0,-1 0,0-1,0 1,-1 0,1-1,-1 1,1 0,-1 0,0 0,0 0,-1 0,1 0,-1 0,1 0,-1 0,0 0,0 1,0-1,0 1,-1-1,1 1,-1 0,1 0,-1 0,0 1,1-1,-1 0,0 1,0 0,-1 0,1 0,0 0,0 0,0 1,-1-1,1 1,0 0,0 0,-1 0,-7 0,1 1,0 0,0 0,0 1,0 1,0 0,1 0,-1 0,1 1,0 1,0 0,0 0,1 1,-1 0,1 0,1 1,-2 1,-109 137,109-130,1 0,0 0,1 0,1 1,1 0,0 0,1 1,1 0,0-1,1 1,1 0,1 0,1 13,-1-25,1 1,0-1,0 0,1 0,-1 1,1-1,1 0,-1 0,0-1,1 1,0-1,0 1,1-1,-1 0,1 0,0 0,0 0,0-1,0 0,1 0,-1 0,1 0,0-1,0 0,0 0,0 0,0 0,0-1,1 0,-1 0,0 0,1-1,3 0,12 1,1-1,-1 0,1-2,-1-1,1-1,-1 0,-1-2,1 0,-1-2,0 0,0-1,-1-1,0 0,9-9,16-12,0-3,-2-2,-2-1,-1-2,3-9,4-2,-2-2,-2-2,-3-1,-2-3,-3-1,-3-1,-2-2,-3 0,-2-2,-4-1,12-60,-30 110,0 0,0 1,-1-1,-1 0,0 0,-2 0,1 1,-2-1,0 1,0-1,-2 1,0 0,-3-7,7 19,0 0,0 0,0 0,0 0,0 0,0 0,-1 0,1 0,-1 1,1-1,-1 1,0-1,0 1,1-1,-1 1,0 0,0 0,0 0,0 0,-1 0,1 0,0 1,0-1,-1 1,1-1,0 1,0 0,-1 0,1 0,0 0,-1 0,1 1,0-1,0 1,0-1,-1 1,1 0,0 0,0 0,-1 1,-3 2,-1 0,1 1,0 0,1 0,-1 1,1-1,0 1,0 0,1 1,0-1,-3 6,-6 23,2 1,1 0,1 0,2 1,2 1,2-1,1 1,1-1,3 1,4 25,2 10,4-1,3 0,3-1,4 0,2-2,3-1,12 17,14 39,-55-123,-2-8</inkml:trace>
  <inkml:trace contextRef="#ctx0" brushRef="#br0" timeOffset="1303.055">2058 618,'39'10,"41"3,16-1,3-2,-8-3,-8-8,-10-3,-6-1,-7 0,-2-3,-8-2,-11 3</inkml:trace>
  <inkml:trace contextRef="#ctx0" brushRef="#br0" timeOffset="1715.989">3188 731,'-42'36,"34"-30,1-1,0 1,0 0,0 1,1 0,0 0,0 0,1 1,0 0,0 0,-1 4,5-10,0 0,0-1,1 1,-1 0,0 0,1 0,0 0,-1 0,1-1,0 1,0 0,0 0,0 0,0 0,1 0,-1 0,1 0,-1 0,1-1,0 1,-1 0,1 0,0-1,0 1,0 0,0-1,1 1,-1-1,0 0,1 1,-1-1,1 0,-1 0,1 0,-1 0,1 0,0 0,0 0,79 15,-48-11,-29-6,0 1,-1 0,1 1,0-1,-1 1,1-1,0 1,-1 0,1 1,-1-1,1 0,-1 1,0 0,1 0,-1 0,0 0,0 1,-1-1,1 1,0-1,-1 1,0 0,1 0,-1 0,0 0,-1 1,1-1,-1 0,1 1,-1-1,0 1,0 0,0-1,-1 1,1 0,-1-1,0 1,0 0,-1 0,1-1,-1 3,-5 7,0-1,-1 1,0-1,-1 0,-1-1,0 0,0 0,-1-1,0 0,-1-1,0 0,-1 0,1-1,-2-1,1 0,-1-1,0 0,0-1,-1-1,-6 2,-37 4,33-9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148 433,'29'-3,"0"-1,0-1,0-2,-1-1,0-1,-1-2,0 0,0-2,-1-1,-1-1,-1-1,0-1,-1-1,0-2,-2 0,8-10,-24 24,-1 0,1-1,-1 1,-1-1,1 0,-1 0,0 0,-1 0,0 0,0-1,-1 1,1-1,-2 0,1 1,-1-1,0 1,-1-1,1 0,-1 1,-1-1,0 1,0-1,0 1,-1 0,0 0,-1 0,1 1,-2-2,3 7,0 0,1 1,-1-1,0 1,0 0,0 0,0 0,1 0,-1 0,0 0,0 0,0 1,0-1,1 0,-1 1,0 0,0-1,1 1,-1 0,1 0,-1 0,1 0,-1 0,1 0,-1 1,1-1,0 0,0 1,-1-1,1 1,0-1,0 1,1-1,-1 1,0 0,1 0,-1-1,1 1,-1 0,1 0,-1 1,-11 30,1 1,2 0,1 1,2 0,1 0,1 19,-17 567,15-500,-6 0,-4 0,-6-2,-6 5,17-88,-1 0,-2-1,-1-1,-2 0,-2-1,0-1,-20 24,36-51,1-1,-1 1,0-1,0 0,-1 0,1 0,-1 0,0 0,0-1,0 0,0 0,-1 0,1 0,-1-1,0 1,0-1,0 0,0-1,0 1,0-1,0 0,0 0,-1-1,1 0,0 0,-1 0,1 0,0-1,0 0,-1 0,1 0,0-1,0 1,0-1,1-1,-1 1,0-1,1 1,-5-11,1 0,0 0,1 0,0-1,1 0,1 0,0-1,1 1,1-1,0 0,1 0,1 0,0 0,1-1,1 1,0 0,1 0,0 0,2-2,2-17,1 0,2 0,1 0,2 1,1 0,1 1,2 1,1 1,2 0,1 1,1 1,1 1,8-6,-13 13,0 1,1 1,1 1,1 0,1 1,0 2,1 0,0 1,1 1,0 1,1 1,19-5,-19 11</inkml:trace>
  <inkml:trace contextRef="#ctx0" brushRef="#br0" timeOffset="1005.805">1051 800,'-95'75,"3"4,-38 45,128-121,-6 3,1 1,0 0,0 0,1 0,0 1,0 0,1 0,0 1,1 0,-1-1,2 1,-1 1,1-1,1 0,0 1,-1 5,3-12,1 0,-1-1,1 1,0 0,0-1,0 1,0-1,0 1,1-1,-1 1,1-1,0 0,-1 0,1 0,0 0,0 0,0 0,1 0,-1-1,0 1,1-1,-1 0,1 1,-1-1,1 0,-1-1,1 1,0 0,-1-1,1 1,0-1,0 0,0 0,-1 0,3-1,98-21,-74 3,-1-1,-1-2,-1 0,-1-2,-1 0,-1-2,-2 0,0-2,13-24,11-7,-44 59,0 0,0 1,-1-1,1 0,0 1,0-1,-1 0,1 1,-1-1,1 1,0-1,-1 1,1 0,-1-1,1 1,-1-1,1 1,-1 0,0-1,1 1,-1 0,0 0,1-1,-1 1,0 0,0 0,0-1,0 1,0 0,0 0,0 0,0-1,0 1,0 0,0 0,0-1,-1 1,1 0,0 0,-1 0,1 0,1 28,-2-21,0 1,0 0,1 0,0 0,1 0,-1 0,2 0,0-1,0 1,0 0,1-1,0 0,1 1,0-1,0-1,1 1,0 0,0-1,0 0,1-1,7 7,-9-11,0 0,1-1,0 1,-1-1,1 0,0 0,0 0,-1-1,1 0,0 1,0-2,0 1,0-1,0 1,-1-1,1-1,0 1,-1-1,1 0,-1 0,1 0,-1 0,0-1,3-2,90-77,24-76,-94 125,-21 23,1 1,0-1,1 1,0 1,0-1,1 1,0 1,0-1,1 2,0-1,0 2,1-1,0 1,0 1,0 0,6-2,-15 6,1 0,-1 0,1 0,-1 0,0 1,1-1,-1 1,1-1,-1 1,0 0,0 0,1 0,-1 0,0 0,0 0,0 1,0-1,0 1,0-1,-1 1,1 0,0 0,-1 0,1 0,-1 0,0 0,0 0,0 0,0 1,0-1,0 0,0 1,-1-1,1 0,-1 1,0-1,0 1,0-1,0 1,-6 101,5-91,-1 0,-1 0,0-1,0 1,-1-1,-1 1,0-1,0-1,-2 1,1-1,-1 0,-1 0,0-1,0 0,-1-1,-1 1,1-2,-2 1,1-2,-1 1,0-1,-9 4,19-11,1 1,-1 0,1-1,-1 1,1-1,-1 1,1-1,-1 1,1-1,-1 0,1 1,-1-1,0 0,1 1,-1-1,0 0,1 0,-1 1,0-1,1 0,-1 0,0 0,1 0,-1 0,0 0,0 0,1 0,-1 0,0 0,1-1,-1 1,0 0,1 0,-1-1,0 1,1 0,-1-1,1 1,-1-1,1 1,-1-1,0 1,1-1,0 1,-1-1,1 1,-1-1,1 1,0-1,-1 0,1 1,0-1,0 0,0 1,-1-1,1 0,0 0,0 1,0-1,0 0,0 1,0-1,0 0,0 0,1 1,-1-1,8-4,0 0,1 1,0 0,0 0,0 1,0 0,0 0,0 1,1 1,0 0,-1 0,1 0,-1 1,1 1,5 1,0-2,33 1,-36 0,0 0,0 0,1-1,-1-1,0 0,0 0,1-1,-1-1,-1 0,1-1,0 0,-1-1,0 0,4-3,10-15,0-2,-1-1,-1-1,-2-1,-1 0,-1-2,-1 0,-2-2,-1 1,-2-2,-1 0,-1 0,-2-1,0-8,67-253,-67 262,-1-2,-2 1,-2-1,-1 1,-2-27,0 59,-1 1,1 0,-1 0,0 0,0 0,1-1,-1 1,0 0,0 0,0-1,0 1,0 0,0 0,-1 0,1-1,0 1,-1 0,1 0,0 0,-1 0,0-1,1 1,-1 0,0 0,1 0,-1 0,0 1,0-1,0 0,0 0,0 0,0 1,0-1,0 0,0 1,0-1,0 1,0-1,0 1,-1 0,1-1,0 1,0 0,-1 0,1 0,0 0,0 0,0 0,-1 0,1 0,0 1,0-1,-1 1,-5 7,1 0,0 0,0 1,1 0,0 0,0 1,1-1,1 1,-1 0,2 0,-1 0,1 1,1-1,0 2,-4 11,-3 31,1 0,3 0,3 0,2 0,3 12,39 135,0 13,-42-210,-1 0,0 0,0 0,0 0,0-1,-1 1,1 0,-1 0,0 0,0 0,0-1,-1 1,1-1,-1 1,0-1,0 1,-1 0,-9 7</inkml:trace>
  <inkml:trace contextRef="#ctx0" brushRef="#br0" timeOffset="1254.099">1983 660,'43'0,"29"0,11 0,2-5,-5-2,-10 1,-8-4,-10 0,-8 2,-8 2,-4 2,-9-3,-2 0,-6 0</inkml:trace>
  <inkml:trace contextRef="#ctx0" brushRef="#br0" timeOffset="1582.962">2717 913,'38'-14,"-1"-3,-1 0,0-3,-1-1,-1-2,8-8,0-27,-42 57,1-1,-1 0,1 1,-1-1,0 1,0-1,0 0,0 1,0-1,0 1,-1-1,1 1,0-1,-1 0,1 1,-1-1,0 1,1 0,-1-1,0 1,0 0,0-1,0 1,0 0,0 0,0 0,0 0,-1 0,1 0,0 0,-1 0,1 0,-1 1,1-1,-1 0,1 1,-1-1,1 1,-1 0,1 0,-1-1,-1 1,-9 1,0 0,0 0,-1 1,1 1,1 0,-1 1,0 0,1 1,0 0,0 1,0 0,1 0,0 1,0 1,1 0,-1 0,2 0,-1 1,2 1,-1 0,-5 9,5-11,0 1,1-1,0 2,0-1,1 1,0-1,1 2,0-1,1 0,0 1,0 0,1 0,1 0,0 1,1-1,0 0,0 1,1-1,1 1,0 0,1-7,1-1,0 1,0-1,0 0,1 0,0 0,-1 0,1 0,0-1,1 0,-1 0,1 0,-1 0,1-1,0 0,0 0,0 0,0-1,0 1,1-1,-1 0,4 0,118-3,-105-4,0-1,0-1,0 0,-2-2,1 0,-1-2,0 0,-2-1,1-1,15-15,-17 13</inkml:trace>
  <inkml:trace contextRef="#ctx0" brushRef="#br0" timeOffset="1968.017">3648 546,'-86'48,"55"-33,1 2,0 1,1 2,1 0,-9 11,36-30,0 0,-1-1,1 1,0 0,0 0,0 0,0 0,0 0,0 1,1-1,-1 0,0 0,1 1,-1-1,0 0,1 1,0-1,-1 0,1 1,0-1,0 1,0-1,0 0,0 1,0-1,0 1,0-1,0 1,1-1,-1 0,0 1,1-1,0 0,-1 1,1-1,0 0,-1 0,1 0,0 1,0-1,0 0,0 0,0 0,0-1,0 1,1 0,-1 0,0 0,0-1,1 1,-1-1,0 1,1-1,0 1,66 20,25 11,-90-30,-1 0,1 0,-1 0,1 0,-1 0,0 0,0 1,0-1,0 1,0 0,0-1,-1 1,1 0,-1 0,0 0,0 0,0 0,-1 1,1-1,0 0,-1 0,0 0,0 1,0-1,0 0,-1 0,1 0,-1 1,-3 8,-1 0,0-1,-1 1,0-1,-1 0,0-1,-1 1,0-1,-1-1,0 0,0 0,-1-1,0 0,0 0,-1-1,-6 3,12-7,-1 1,0-1,1 0,-1 0,0 0,0-1,-1 0,1 0,0-1,-1 0,1 0,-1 0,1-1,-7 0,-5-4</inkml:trace>
  <inkml:trace contextRef="#ctx0" brushRef="#br0" timeOffset="2237.157">4269 95,'-24'39,"-23"40,-7 18,5-4,11-8,11-13,7-10,6-10,5-4,5-6,2-6,7-3,3-3,-1-2,4 0,-1-1,-1-5</inkml:trace>
  <inkml:trace contextRef="#ctx0" brushRef="#br0" timeOffset="2490.216">3761 631,'43'-5,"43"-6,17-2,0 2,-12 3,-13 2,-14 3,-14 1,-10 2,-12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0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863 114,'-4'1,"-1"1,1-1,0 1,0 0,0 1,1-1,-1 1,1 0,-1 0,1 0,0 0,0 0,0 1,0-1,1 1,-1 0,1 0,0 0,0 0,1 0,-2 5,-9 12,-60 96,-6-3,-4-3,-5-5,-5-3,-46 36,53-69,97-99,3 5,0 0</inkml:trace>
  <inkml:trace contextRef="#ctx0" brushRef="#br0" timeOffset="261.904">214 311,'39'24,"31"22,9 4,-5-3,-9-3,-11-6,-11-3,-7-4,-5-2,-3-1,-2 0,1-1,-6-4</inkml:trace>
  <inkml:trace contextRef="#ctx0" brushRef="#br0" timeOffset="518.603">863 452,'-48'24,"-49"27,-19 14,2 2,11-7,12-8,18-8,11-7,12-5,9-8,11-3,7-5,12-10,7-7</inkml:trace>
  <inkml:trace contextRef="#ctx0" brushRef="#br0" timeOffset="767.488">525 1,'-12'78,"4"0,3 1,4 0,3 0,8 46,-1 22,22 183,-1-175,-20-125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1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368 34,'-54'80,"3"3,4 1,-14 40,-76 219,120-272,38-147,4 1,3 1,4 1,30-50,82-207,-125 291,-9 68,-10 24,0-25,0 1,2-1,1 1,2-1,5 20,-4-25,2-1,0 0,2 0,0-1,1 0,2-1,0 0,1-1,0-1,2 0,0-1,1-1,1 0,14 9,-26-21,-1-1,1 0,0-1,0 1,0-1,1 0,-1-1,0 0,1 0,-1 0,1 0,-1-1,0 0,1-1,-1 0,1 0,-1 0,0 0,1-1,-1 0,0-1,0 1,0-1,-1 0,1 0,-1-1,0 0,0 0,0 0,0-1,0 1,-1-1,0 0,0-1,-1 1,1 0,-1-1,1-3,24-50,-3-1,-2-1,-3-1,-3-1,2-20,-15 66,0 1,-2-1,1 0,-2 0,0 0,-2-1,0-5,1 24,0 0,-1-1,1 1,0 0,-1 0,1-1,-1 1,1 0,-1-1,1 1,-1 0,0-1,1 1,-1-1,0 1,1-1,-1 1,0-1,0 0,1 1,-1-1,0 0,0 0,0 1,1-1,-1 0,0 0,0 0,0 0,0 0,1 0,-1 0,0 0,0 0,0-1,1 1,-1 0,0 0,0-1,0 1,1-1,-1 1,0-1,1 1,-1-1,0 1,1-1,-1 1,1-1,-1 0,1 1,-1-1,1 0,-1 1,1-1,0 0,-1 0,1 0,0 1,0-1,0 0,-1 0,1 0,0 0,-8 20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4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5,'-10'40,"2"1,2 0,2 0,1 0,2 1,5 40,-4-78,-1 1,1-1,1 0,-1 1,1-1,-1 0,1 0,0 0,1 0,-1 1,1-1,0-1,0 1,0 0,0 0,0-1,1 1,0-1,0 0,0 0,0 0,0 0,1-1,-1 1,1-1,0 0,-1 0,1 0,0 0,0-1,0 1,1-1,-1 0,0-1,0 1,1-1,-1 0,0 0,4 0,3-5,0-1,0-1,-1 0,0 0,0-1,0 0,-1 0,-1-1,1-1,-1 1,-1-1,0-1,0 1,-1-1,-1-1,1 1,-2-1,0 1,0-1,-1-1,0 1,-1 0,0-11,-1 13,0-1,0 1,-1-1,0 1,-1-1,0 1,-1-1,0 1,0 0,-1-1,-1 1,-2-5,5 12,-1-1,0 1,0-1,0 1,0 0,0 0,-1 0,1 0,-1 0,0 0,0 1,0-1,0 1,0 0,0 0,-1 0,1 0,-1 1,0-1,1 1,-1 0,0 0,0 1,1-1,-1 1,0-1,0 1,0 0,0 1,0-1,0 1,1 0,-1-1,-3 3,-39 25,27-9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8.7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0 659,'0'-4,"2"-21,7 33,47 199,-36-140,2 0,3-1,33 58,-55-117,0 0,1-1,0 1,0-1,0 0,1 0,0 0,0-1,0 0,1 0,-1 0,1 0,1-1,-1 0,1 0,-1-1,1 0,0 0,5 1,-7-6,-2 0,1 0,0 0,0 0,-1-1,1 1,-1-1,1 0,-1 0,0-1,-1 1,1-1,0 1,-1-1,0 0,0 0,0 0,0 0,-1 0,0 0,1 0,-2-1,1 1,0 0,-1-1,0-1,4-8,42-140,8 1,30-53,-82 201,-1 1,1 0,-1 0,1 0,0 0,0 0,0 1,1-1,-1 1,1 0,0-1,0 1,0 0,0 0,0 1,1-1,0 0,6 2</inkml:trace>
  <inkml:trace contextRef="#ctx0" brushRef="#br0" timeOffset="248.931">846 997,'5'33,"6"12,2-3</inkml:trace>
  <inkml:trace contextRef="#ctx0" brushRef="#br0" timeOffset="501.234">734 348,'0'0</inkml:trace>
  <inkml:trace contextRef="#ctx0" brushRef="#br0" timeOffset="849.622">1072 122,'28'78,"-4"1,-4 2,-3 0,-4 0,2 71,10 169,-16-296,16-44,48-60,-43 44,2 2,0 1,2 1,14-7,-42 33,-1 1,1 0,0 0,0 0,0 1,1 0,0 0,-1 0,1 1,0 0,0 1,0-1,0 1,0 1,0-1,1 1,-1 0,0 1,0 0,0 0,0 1,0-1,0 1,-1 1,1 0,0 0,-1 0,0 0,0 1,0 0,0 0,0 1,-2 2,0 0,-1 1,1-1,-1 1,-1 0,1-1,-1 1,-1 0,0 1,0-1,0 0,-1 0,0 0,-1 0,0 1,0-1,0 0,-1 0,-1 0,1-1,-1 1,-1 2,0 2,0-1,-1 1,0-1,0 0,-1 0,-1 0,0-1,0 0,-1 0,0-1,-1 0,0-1,0 0,-1 0,0-1,0 0,-1 0,0-2,0 1,-1-1,1-1,-1 0,0 0,0-2,-2 1,-94-7,90-3</inkml:trace>
  <inkml:trace contextRef="#ctx0" brushRef="#br0" timeOffset="1802.79">1890 1194,'53'-21,"-2"-2,0-2,-2-2,-1-3,25-21,-56 39,-2 0,0-2,0 0,-1 0,-1-2,0 1,-2-2,1 0,-2 0,0-1,-2 0,0 0,0-1,-2 0,4-20,-9 36,0-1,-1 1,1-1,-1 0,0 1,0-1,0 0,0 1,-1-1,1 1,-1-1,0 1,0-1,-1 1,1-1,-1 1,1 0,-1 0,0 0,0 0,-1 0,1 0,-1 0,1 1,-1-1,0 1,0 0,0 0,0 0,0 0,0 0,0 1,-1 0,1-1,-1 1,1 0,-1 1,0-1,1 1,-1-1,1 1,-1 0,0 0,1 1,-1-1,0 1,1 0,-1 0,0 0,-3 2,1 0,-1 0,1 0,0 1,0 0,0 0,0 1,1 0,0 0,0 0,0 0,0 1,1 0,0 0,0 0,1 0,0 1,0 0,0-1,1 1,0 0,0 0,1 0,0 0,0 1,1-1,-1 0,2 0,-1 0,1 1,0-1,0 0,1 0,0 0,1 0,1-2,1-1,0 0,0 0,0 0,0 0,1-1,-1 0,1 0,0 0,0-1,0 0,0 0,1-1,-1 1,0-2,7 2,3 1,103-9,-36-3,-81 9,1 0,-1 1,1-1,0 0,-1 1,1 0,-1 0,0-1,1 1,-1 1,0-1,1 0,-1 1,0-1,0 1,0-1,0 1,0 0,-1 0,1 0,0 0,-1 0,0 0,1 1,-1-1,0 0,0 1,0-1,-1 1,1-1,0 1,-1-1,0 1,1-1,-1 1,-1 2,-10 96,6-85,2-6,0 0,0 0,1 1,1-1,0 0,0 0,1 1,0-1,1 1,0-1,0 0,0-8,0 0,1 0,-1 0,1 0,-1 0,1 0,-1-1,1 1,0 0,0-1,0 0,0 1,0-1,0 0,0 0,0 0,1 0,-1-1,0 1,1-1,-1 1,0-1,1 0,-1 0,0 0,1 0,-1 0,0 0,1-1,-1 1,0-1,1 0,-1 0,0 0,0 0,0 0,0 0,0 0,0-1,0 1,1-1,16-10</inkml:trace>
  <inkml:trace contextRef="#ctx0" brushRef="#br0" timeOffset="2388.805">3161 771,'-238'173,"222"-161,1 0,1 1,0 1,1 0,1 1,0 0,1 1,-4 7,14-22,0 1,0-1,1 1,-1-1,0 1,0-1,1 1,-1 0,1-1,-1 1,1 0,0 0,-1-1,1 1,0 0,0 0,1-1,-1 1,0 0,0 0,1-1,-1 1,1 0,0-1,-1 1,1 0,0-1,0 1,0-1,0 1,0-1,0 0,1 0,-1 1,0-1,1 0,-1 0,1 0,-1 0,1 0,-1-1,1 1,0 0,-1-1,1 1,0-1,0 0,-1 1,1-1,0 0,0 0,-1 0,1 0,0-1,20-1,0-2,0 0,-1-1,1-2,-1 0,0-1,-1-1,0-1,-1-1,0-1,7-5,24-12,82-42,-131 70,0 0,0 0,1 0,-1 0,0 0,0 0,1 1,-1-1,0 1,1-1,-1 1,1-1,-1 1,1 0,-1 0,1 0,-1 0,1 0,-1 0,1 0,-1 0,0 0,1 1,-1-1,1 1,-1-1,0 1,1 0,-1-1,0 1,1 0,-1 0,0 0,0 0,0 0,0 0,0 0,0 0,0 0,0 0,-1 1,1-1,0 0,-1 1,1-1,-1 1,1-1,-1 0,0 1,1 0,4 45,-6-42,0-1,1 1,-1 0,1-1,1 1,-1 0,1-1,-1 1,1 0,0-1,1 1,-1-1,1 0,0 1,0-1,1 0,-1 0,1 0,0 0,-1-1,2 1,-1-1,0 0,1 0,0 0,-1 0,1-1,0 1,1-1,-1 0,0 0,1 0,0-1,3-1,1 0,-1-1,0 0,1 0,-1-1,0 0,0-1,0 0,-1 0,1 0,-1-1,0-1,0 1,0-1,0 0,-1 0,0-1,0 0,0 0,-1 0,0-1,0 0,0 0,-1 0,32-34,12-14,-2-2,-3-2,-3-1,23-48,-35 60,-3 0,-2-2,-3-1,-1 0,-3-1,-2-1,-2 0,-3-1,2-37,-11 88,1-2,0-1,-1 1,1-1,-1 1,0-1,0 1,-1-1,0 1,0-1,0 1,-1 0,1-1,-1 1,0 0,-1 0,1 0,-1 0,0 1,-1-1,2 5,0 0,-1 1,1-1,0 1,0-1,0 1,-1 0,1 0,0 0,0 0,0 0,0 0,1 0,-1 1,0-1,0 1,1 0,-1-1,1 1,0 0,-1 0,1 0,0 0,-1 1,-12 21,0 1,1 1,2 0,1 1,1 0,1 0,-2 17,-12 63,5 1,0 69,28 141,-11-308,0-1,1 1,-1 0,2-1,0 1,0-1,1 1,0-1,0 0,1 0,0 0,1-1,0 1,5 6,-17-38,-3 10</inkml:trace>
  <inkml:trace contextRef="#ctx0" brushRef="#br0" timeOffset="2637.087">3528 743,'48'-10,"39"-7,11-2,-3-1,-7 1,-9 5,-14 0,-12 2,-11 4,-13 2</inkml:trace>
  <inkml:trace contextRef="#ctx0" brushRef="#br0" timeOffset="3370.82">4487 799,'-19'39,"-11"26,-1 8,10-9,9-11,6-14</inkml:trace>
  <inkml:trace contextRef="#ctx0" brushRef="#br0" timeOffset="3619.691">4487 460</inkml:trace>
  <inkml:trace contextRef="#ctx0" brushRef="#br0" timeOffset="4036.102">4826 715,'-10'13,"1"-1,0 2,1-1,0 1,1 1,1-1,0 1,1 0,1 0,0 1,1-1,1 1,0 0,1 0,1 0,0-1,2 1,-1 0,2 0,0-1,1 1,0-1,2 0,4 10,-5-21,1 1,0-1,0 1,0-2,0 1,1-1,-1 0,1 0,0-1,0 1,0-2,0 1,0-1,1 0,-1-1,0 1,1-1,-1-1,0 0,0 0,0 0,1-1,-1 0,0 0,-1 0,1-1,0 0,-1-1,0 0,0 0,0 0,1-1,12-9,-1 0,0-2,-1 0,0-1,-2-1,0 0,-1-1,-1-1,0 0,-2-1,3-8,-11 24,0 0,-1-1,0 1,0 0,-1-1,1 1,-1-1,-1 0,1 1,-1-1,0 0,0 0,0 1,-1-1,0 0,0 1,0-1,-1 1,0-1,0 1,0 0,-1 0,0 0,0 0,0 0,0 0,-1 1,0 0,0 0,0 0,0 0,-1 0,1 1,-1 0,0 0,0 0,0 1,-3-2,-2 1,0 1,0 0,0 0,0 1,0 0,0 1,0 0,0 0,0 1,-1 0,1 1,1 1,-1-1,0 1,1 1,-1 0,1 0,0 1,-7 5,-9 7</inkml:trace>
  <inkml:trace contextRef="#ctx0" brushRef="#br0" timeOffset="4503.701">5334 1053,'113'-123,"97"-78,-149 158,-59 44,0 1,0-1,0 0,-1 1,1 0,0-1,-1 1,1 0,-1 0,0-1,1 1,-1 0,0 1,0-1,0 0,-1 0,1 0,0 1,-1-1,1 0,-1 0,0 1,0-1,0 0,0 1,0-1,-1 0,1 1,-1-1,1 0,-1 0,0 0,0 2,0 3,0 22,-2-20,1-1,1 0,0 1,0-1,1 1,0-1,0 1,1-1,0 1,0-1,1 0,0 1,0-1,1 0,1 0,-1-1,1 1,0-1,1 0,0 0,0 0,0 0,1-1,0 0,0 0,1-1,1 2,6-2,0-1,1-1,-1 0,1-1,-1 0,1-1,0-1,0 0,-1-1,1-1,0 0,-1-1,0 0,1-2,-1 1,-1-2,1 0,-1 0,0-1,0-1,-1 0,0-1,5-5,11-11,0-2,-2 0,-1-2,-1-1,-2-1,0-2,52-116,-66 117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5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5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5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9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1.8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630 1,'-120'180,"8"6,8 4,-47 131,140-299,0-1,-1-1,-1 1,-2-2,1 0,-2-1,-1-1,-1 2,3-7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1,'360'277,"-338"-260,0-1,1 0,1-2,0 0,1-2,1-1,0-1,0-1,1-1,0-1,0-2,0-1,1-1,0-1,24-2,-49 0,-1 0,1-1,-1 1,1-1,-1 0,1 0,-1 0,0 0,1 0,-1-1,0 1,0-1,0 1,0-1,0 0,0 0,-1 1,1-1,0-1,-1 1,0 0,1 0,-1-2,6-14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670 1,'-39'19,"-36"16,-15 7,3 1,7-2,11-3,14-4,11-7,8-3,5-2,4-3,6-2,6-2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8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1,'5'76,"6"41,6 9,0-2,3-13,-3-15,1-15,1-11,-1-8,0-10,3-4,-3-5,0-6,-3-4,-3-2,0-3,-2 0,-2-6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45.1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2 155,'-1'-3,"1"-1,0 1,0 0,0-1,0 1,0-1,1 1,-1-1,1 1,0 0,0-1,0 1,1 0,-1 0,1 0,0 0,0 0,0 0,0 1,0-1,1-1,-1 5,0 0,0-1,0 1,-1 0,1 0,0 0,-1 0,1 1,-1-1,1 0,-1 1,1-1,-1 0,0 1,0 0,0-1,0 1,0 0,0 0,0-1,-1 1,1 0,-1 0,1 1,0-1,49 191,-41-145,41 203,88 528,-106-501,-32-278,0-1,0 1,0 0,0 0,0-1,1 1,-1 0,0-1,0 1,0 0,0 0,0-1,1 1,-1 0,0 0,0 0,1-1,-1 1,0 0,0 0,1 0,-1 0,0-1,0 1,1 0,-1 0,0 0,1 0,-1 0,0 0,0 0,1 0,-1 0,0 0,1 0,-1 0,0 0,1 0,-1 0,0 0,0 0,1 1,-1-1,0 0,1 0,-1 0,0 0,0 1,1-1,-1 0,0 0,0 0,0 1,1-1,-1 0,0 0,0 1,0-1,0 0,0 0,0 1,1-1,8-25,171-754,-31 115,-146 647,2-3,-1 0,-1 0,0 0,-2 0,0-1,-1 1,-2-6,2 25,0 1,0-1,0 0,0 1,1-1,-1 1,0-1,0 1,0-1,0 0,-1 1,1-1,0 1,0-1,0 1,0-1,-1 1,1-1,0 1,0-1,-1 1,1-1,0 1,-1-1,1 1,0 0,-1-1,1 1,-1-1,1 1,-1 0,1 0,-1-1,1 1,-1 0,1 0,-1-1,1 1,-1 0,0 0,1 0,-1 0,1 0,-1 0,1 0,-1 0,0 0,1 0,-1 0,1 1,-1-1,1 0,-1 0,1 0,-1 1,1-1,-1 0,1 1,-1-1,1 0,-1 1,1-1,0 1,-1-1,1 0,-11 10</inkml:trace>
  <inkml:trace contextRef="#ctx0" brushRef="#br0" timeOffset="370.467">1103 1058,'-10'43,"-3"33,1 10,7-2,5-9,2-13,0-12,6-15,0-9,0-8</inkml:trace>
  <inkml:trace contextRef="#ctx0" brushRef="#br0" timeOffset="617.563">1046 380,'0'0</inkml:trace>
  <inkml:trace contextRef="#ctx0" brushRef="#br0" timeOffset="986.521">1442 155,'6'117,"5"0,25 112,-33-216,108 452,-97-376,-4 1,-2 80,2-144,13-56,-19 24,17-29,1 2,2 1,1 1,2 1,1 1,1 2,1 1,1 1,2 1,0 2,2 2,9-4,-42 22,1 0,-1 1,1 0,0-1,0 1,-1 0,1 0,0 0,0 1,0-1,0 1,0-1,0 1,0 0,0 0,0 1,0-1,0 1,0-1,0 1,0 0,0 0,-1 0,1 0,0 1,-1-1,1 1,-1-1,1 1,-1 0,0 0,0 0,1 0,-2 1,1-1,0 1,0-1,-1 1,1-1,-1 1,0 0,0 0,1 2,-2 9,0 1,-1-1,-1 0,0 1,-1-1,0 0,-1 0,-1 0,0-1,-1 0,-1 0,0 0,0-1,-1 0,-1 0,0-1,-9 9,13-12,-13 15,0 0,-1-1,-1-1,-1-1,-1-1,-1 0,0-2,-1-1,-19 9,-15-6,57-19,0 1,-1-1,1 0,0 0,-1 0,1 0,0 0,-1 0,1 0,0 0,-1-1,1 1,0 0,-1-1,1 1,0-1,0 1,0-1,-1 0,1 0,0 1,0-1,0 0,0 0,0 0,0 0,0 0,1 0,-1-1,0 1,1 0,-1 0,1 0,-1-1,1 1,-1 0,1-1,0 1,-1 0,1-1,0-16</inkml:trace>
  <inkml:trace contextRef="#ctx0" brushRef="#br0" timeOffset="1452.63">2373 1425,'38'-28,"-1"-1,-2-2,-1-1,-1-2,-2-1,-1-1,3-10,-27 39,-1 0,0-1,0 0,-1 0,0 0,-1 0,0-1,0 1,0-1,-1 0,-1 0,0 0,0 0,0 0,-1 0,-1 0,1 0,-1 0,-1 0,0 0,0 0,-1 0,0 1,0-1,-1 1,-2-4,4 10,1 0,0 1,-1-1,1 1,-1-1,0 1,1-1,-1 1,0 0,0 0,0 0,0 0,1 0,-2 0,1 1,0-1,0 1,0-1,0 1,0 0,0 0,0 0,-1 0,1 0,0 0,0 1,0-1,0 1,0-1,0 1,0 0,0 0,0 0,0 0,0 0,0 0,1 0,-1 1,0-1,1 1,-1-1,1 1,-54 78,52-75,1-1,0 0,0 1,0-1,0 1,1-1,-1 1,1 0,0-1,1 1,-1 0,1 0,0 0,0 0,1-1,0 1,-1 0,1 0,1 0,-1-1,1 1,0-1,0 1,0-1,0 0,1 0,0 0,0 0,0 0,0-1,1 1,10 2,0 0,0-2,0 1,0-2,1 0,-1-1,1 0,0-1,8-1,19 3,-39-3,0 1,0-1,-1 1,1 0,0 0,-1 0,1 0,-1 0,1 1,-1-1,0 1,0 0,1-1,-1 1,0 0,0 0,-1 0,1 1,0-1,-1 0,0 1,1-1,-1 1,0-1,0 1,0 0,-1-1,1 1,0 0,-1 0,0-1,0 1,0 0,0 0,0-1,0 1,-1 0,0 0,1-1,-1 1,0 0,0-1,0 1,-1-1,1 1,-1-1,1 0,-1 1,0-1,-29 109,33-92</inkml:trace>
  <inkml:trace contextRef="#ctx0" brushRef="#br0" timeOffset="2083.924">3220 1030,'-22'15,"1"2,1 0,0 1,2 1,0 0,1 2,-2 4,-40 76,58-98,0 0,0 1,0-1,1 0,-1 1,1-1,-1 0,1 1,0-1,1 0,-1 1,1-1,-1 0,1 1,0-1,0 0,0 0,1 0,-1 0,1 0,0 0,-1 0,1 0,1-1,-1 1,0-1,1 0,-1 1,1-1,-1 0,1 0,2 1,4-1,1 1,-1-1,1-1,0 0,-1 0,1 0,0-2,-1 1,1-1,0 0,-1-1,1 0,-1-1,0 0,0 0,0-1,0 0,-1-1,1 0,-1 0,0-1,-1 0,1 0,-1-1,4-4,19-16,-2-1,-1-1,-1-1,-1-2,17-30,-27 51,-18 18,0 0,0 0,0 1,1-1,0 1,1-1,0 1,0 0,1 0,-1-1,2 1,-1 0,1 0,0-1,1 1,0 0,0-1,0 1,1-1,1 0,-1 0,1 0,0-1,0 1,1-1,0 0,0 0,0 0,1-1,0 0,5 4,2-4,0-1,0 0,1-1,-1 0,1-1,0 0,-1-1,1-1,0 0,0-1,0 0,0-1,-1-1,1 0,-1-1,0-1,0 0,4-2,7-9,0-1,-1-1,-1-1,0-1,-2 0,0-2,-2 0,0-2,-2 0,3-5,9-20,-1-2,-3 0,-2-1,-2-1,-3-1,-2-1,1-16,-7 28,-1-1,-2 0,-2 0,-2-1,-2 1,-2-1,-2 1,-8-35,-14 13,25 65,0-1,1 1,-1 0,0-1,0 1,0 0,0-1,0 1,0 0,0 0,-1 0,1 0,0 0,-1 0,1 0,0 0,-1 1,1-1,-1 1,1-1,-1 1,1-1,-1 1,0 0,1 0,-1 0,0-1,1 2,-1-1,1 0,-1 0,0 0,1 1,-1-1,1 1,-1 0,1-1,-1 1,1 0,0 0,-1 0,-6 8,1 1,0 0,0 0,1 1,1 0,0 0,0 0,1 0,1 1,0 0,0 0,1-1,1 1,0 1,0 5,-5 48,2 0,4 0,2 0,3 0,3-1,3 0,9 26,-5-41,2-1,2-1,2-1,3-1,1-1,12 14,-22-39,1 0,1 0,1-2,0 0,1-1,1-1,5 2,-22-16,0 1,0-1,0 0,0-1,0 1,1-1,-1 1,0-1,1 0,-1 0,1 0,-1-1,1 1,-1-1,1 0,-1 0,1 0,0 0,-1-1,1 1,0-2,14-6</inkml:trace>
  <inkml:trace contextRef="#ctx0" brushRef="#br0" timeOffset="2334.235">3784 860,'39'5,"31"2,9-1,0-1,-3-1,-5-7,-5-2,-4-1,-8 1,-4 1,-5-3,-1-1,-3 1,-3 2,-5-3,-6 0</inkml:trace>
  <inkml:trace contextRef="#ctx0" brushRef="#br0" timeOffset="2603.279">4716 1001,'38'4,"1"-2,-1-1,1-2,0-2,-1-1,0-2,17-6,62-45,-114 55,0-1,0 1,0 0,0-1,0 0,-1 1,0-1,1 0,-1 0,0 0,0-1,0 1,-1 0,1-1,-1 1,0-1,0 0,0 1,-1-1,1 0,-1 1,0-1,0 0,0 0,0 1,-1-1,1 0,-1 1,0-1,0 0,0 1,-1-2,-3 1,0-1,-1 1,1 0,-1 0,0 0,0 1,0 0,0 0,-1 1,1-1,-1 2,0-1,1 1,-1 0,0 0,0 0,0 1,0 0,1 1,-1 0,0 0,0 0,1 1,-3 0,-4 0,0 1,0 0,0 1,1 0,0 1,-1 0,2 1,-1 1,1-1,0 2,0 0,1 0,0 1,0 0,1 1,1 0,-1 0,2 1,-1 0,1 0,1 1,0-1,1 2,0-1,1 1,0-1,1 1,1 0,-1 7,1-12,1-1,0 1,1-1,-1 1,2-1,-1 1,1-1,0 1,0-1,1 1,0-1,0 0,1 0,0 0,0 0,1 0,0-1,0 1,0-1,1 0,0-1,0 1,1-1,-1 0,1 0,0-1,0 1,5 1,4 1,0-1,1-1,0 0,0-1,0-1,1 0,-1-1,1-1,-1 0,1-1,0-1,-1-1,1-1,-1 0,0 0,0-2,0 0,-1-1,1-1,-1 0,6-5,15-5,-7 2</inkml:trace>
  <inkml:trace contextRef="#ctx0" brushRef="#br0" timeOffset="2916.397">5901 607,'-199'210,"192"-202,0-1,0 0,1 1,0 0,0 0,0 0,1 1,1 0,-1 0,1 0,1 0,0 0,0 2,3-10,0 1,0 0,0-1,0 1,0 0,1-1,-1 1,0 0,1-1,0 1,-1 0,1-1,0 1,0-1,0 1,-1-1,2 0,-1 1,0-1,0 0,0 0,1 0,-1 1,0-1,1-1,-1 1,1 0,-1 0,1-1,0 1,-1 0,1-1,0 0,-1 1,1-1,0 0,0 0,74 2,-63-3,15-1,89 6,-113-3,0 0,-1 0,1 0,0 1,0-1,-1 1,1 0,-1 0,1 0,-1 1,0-1,0 1,0 0,0-1,0 2,-1-1,1 0,-1 0,0 1,0-1,0 1,-1 0,1-1,-1 1,0 0,1 4,-2-3,1 0,-1 0,0 1,-1-1,1 0,-1 0,0 1,0-1,-1 0,1 0,-1 0,0-1,-1 1,1 0,-1-1,0 1,0-1,0 0,-1 0,0 0,1 0,-1-1,-2 1,-105 64,97-62,-1-2,0 0,1-1,-1 0,0-1,-1-1,1 0,0-1,0 0,0-2,0 0,-7-2,-3-3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5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Relationship Id="rId9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09.xml"/><Relationship Id="rId26" Type="http://schemas.openxmlformats.org/officeDocument/2006/relationships/customXml" Target="../ink/ink113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17.xml"/><Relationship Id="rId42" Type="http://schemas.openxmlformats.org/officeDocument/2006/relationships/customXml" Target="../ink/ink121.xml"/><Relationship Id="rId7" Type="http://schemas.openxmlformats.org/officeDocument/2006/relationships/image" Target="../media/image2310.png"/><Relationship Id="rId2" Type="http://schemas.openxmlformats.org/officeDocument/2006/relationships/customXml" Target="../ink/ink101.xml"/><Relationship Id="rId16" Type="http://schemas.openxmlformats.org/officeDocument/2006/relationships/customXml" Target="../ink/ink108.xml"/><Relationship Id="rId29" Type="http://schemas.openxmlformats.org/officeDocument/2006/relationships/image" Target="../media/image3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.xml"/><Relationship Id="rId11" Type="http://schemas.openxmlformats.org/officeDocument/2006/relationships/image" Target="../media/image2510.png"/><Relationship Id="rId24" Type="http://schemas.openxmlformats.org/officeDocument/2006/relationships/customXml" Target="../ink/ink112.xml"/><Relationship Id="rId32" Type="http://schemas.openxmlformats.org/officeDocument/2006/relationships/customXml" Target="../ink/ink116.xml"/><Relationship Id="rId37" Type="http://schemas.openxmlformats.org/officeDocument/2006/relationships/image" Target="../media/image38.png"/><Relationship Id="rId40" Type="http://schemas.openxmlformats.org/officeDocument/2006/relationships/customXml" Target="../ink/ink120.xml"/><Relationship Id="rId45" Type="http://schemas.openxmlformats.org/officeDocument/2006/relationships/image" Target="../media/image42.png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14.xml"/><Relationship Id="rId36" Type="http://schemas.openxmlformats.org/officeDocument/2006/relationships/customXml" Target="../ink/ink118.xml"/><Relationship Id="rId10" Type="http://schemas.openxmlformats.org/officeDocument/2006/relationships/customXml" Target="../ink/ink105.xml"/><Relationship Id="rId19" Type="http://schemas.openxmlformats.org/officeDocument/2006/relationships/image" Target="../media/image2910.png"/><Relationship Id="rId31" Type="http://schemas.openxmlformats.org/officeDocument/2006/relationships/image" Target="../media/image35.png"/><Relationship Id="rId44" Type="http://schemas.openxmlformats.org/officeDocument/2006/relationships/customXml" Target="../ink/ink122.xml"/><Relationship Id="rId4" Type="http://schemas.openxmlformats.org/officeDocument/2006/relationships/customXml" Target="../ink/ink102.xml"/><Relationship Id="rId9" Type="http://schemas.openxmlformats.org/officeDocument/2006/relationships/image" Target="../media/image2410.png"/><Relationship Id="rId14" Type="http://schemas.openxmlformats.org/officeDocument/2006/relationships/customXml" Target="../ink/ink107.xml"/><Relationship Id="rId22" Type="http://schemas.openxmlformats.org/officeDocument/2006/relationships/customXml" Target="../ink/ink111.xml"/><Relationship Id="rId27" Type="http://schemas.openxmlformats.org/officeDocument/2006/relationships/image" Target="../media/image3310.png"/><Relationship Id="rId30" Type="http://schemas.openxmlformats.org/officeDocument/2006/relationships/customXml" Target="../ink/ink115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8" Type="http://schemas.openxmlformats.org/officeDocument/2006/relationships/customXml" Target="../ink/ink104.xml"/><Relationship Id="rId3" Type="http://schemas.openxmlformats.org/officeDocument/2006/relationships/image" Target="../media/image2110.png"/><Relationship Id="rId12" Type="http://schemas.openxmlformats.org/officeDocument/2006/relationships/customXml" Target="../ink/ink106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19.xml"/><Relationship Id="rId20" Type="http://schemas.openxmlformats.org/officeDocument/2006/relationships/customXml" Target="../ink/ink110.xml"/><Relationship Id="rId41" Type="http://schemas.openxmlformats.org/officeDocument/2006/relationships/image" Target="../media/image40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717.xml"/><Relationship Id="rId63" Type="http://schemas.openxmlformats.org/officeDocument/2006/relationships/image" Target="../media/image360.png"/><Relationship Id="rId84" Type="http://schemas.openxmlformats.org/officeDocument/2006/relationships/customXml" Target="../ink/ink4738.xml"/><Relationship Id="rId138" Type="http://schemas.openxmlformats.org/officeDocument/2006/relationships/customXml" Target="../ink/ink4765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712.xml"/><Relationship Id="rId53" Type="http://schemas.openxmlformats.org/officeDocument/2006/relationships/image" Target="../media/image355.png"/><Relationship Id="rId74" Type="http://schemas.openxmlformats.org/officeDocument/2006/relationships/customXml" Target="../ink/ink4733.xml"/><Relationship Id="rId128" Type="http://schemas.openxmlformats.org/officeDocument/2006/relationships/customXml" Target="../ink/ink4760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776.xml"/><Relationship Id="rId22" Type="http://schemas.openxmlformats.org/officeDocument/2006/relationships/customXml" Target="../ink/ink4707.xml"/><Relationship Id="rId43" Type="http://schemas.openxmlformats.org/officeDocument/2006/relationships/image" Target="../media/image288.png"/><Relationship Id="rId64" Type="http://schemas.openxmlformats.org/officeDocument/2006/relationships/customXml" Target="../ink/ink4728.xml"/><Relationship Id="rId118" Type="http://schemas.openxmlformats.org/officeDocument/2006/relationships/customXml" Target="../ink/ink4755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771.xml"/><Relationship Id="rId12" Type="http://schemas.openxmlformats.org/officeDocument/2006/relationships/customXml" Target="../ink/ink4702.xml"/><Relationship Id="rId33" Type="http://schemas.openxmlformats.org/officeDocument/2006/relationships/image" Target="../media/image346.png"/><Relationship Id="rId108" Type="http://schemas.openxmlformats.org/officeDocument/2006/relationships/customXml" Target="../ink/ink4750.xml"/><Relationship Id="rId129" Type="http://schemas.openxmlformats.org/officeDocument/2006/relationships/image" Target="../media/image391.png"/><Relationship Id="rId54" Type="http://schemas.openxmlformats.org/officeDocument/2006/relationships/customXml" Target="../ink/ink4723.xml"/><Relationship Id="rId70" Type="http://schemas.openxmlformats.org/officeDocument/2006/relationships/customXml" Target="../ink/ink4731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744.xml"/><Relationship Id="rId140" Type="http://schemas.openxmlformats.org/officeDocument/2006/relationships/customXml" Target="../ink/ink4766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66" Type="http://schemas.openxmlformats.org/officeDocument/2006/relationships/customXml" Target="../ink/ink47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99.xml"/><Relationship Id="rId23" Type="http://schemas.openxmlformats.org/officeDocument/2006/relationships/image" Target="../media/image341.png"/><Relationship Id="rId28" Type="http://schemas.openxmlformats.org/officeDocument/2006/relationships/customXml" Target="../ink/ink4710.xml"/><Relationship Id="rId49" Type="http://schemas.openxmlformats.org/officeDocument/2006/relationships/image" Target="../media/image353.png"/><Relationship Id="rId114" Type="http://schemas.openxmlformats.org/officeDocument/2006/relationships/customXml" Target="../ink/ink4753.xml"/><Relationship Id="rId119" Type="http://schemas.openxmlformats.org/officeDocument/2006/relationships/image" Target="../media/image387.png"/><Relationship Id="rId44" Type="http://schemas.openxmlformats.org/officeDocument/2006/relationships/customXml" Target="../ink/ink4718.xml"/><Relationship Id="rId60" Type="http://schemas.openxmlformats.org/officeDocument/2006/relationships/customXml" Target="../ink/ink4726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739.xml"/><Relationship Id="rId130" Type="http://schemas.openxmlformats.org/officeDocument/2006/relationships/customXml" Target="../ink/ink4761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774.xml"/><Relationship Id="rId13" Type="http://schemas.openxmlformats.org/officeDocument/2006/relationships/image" Target="../media/image235.png"/><Relationship Id="rId18" Type="http://schemas.openxmlformats.org/officeDocument/2006/relationships/customXml" Target="../ink/ink4705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713.xml"/><Relationship Id="rId50" Type="http://schemas.openxmlformats.org/officeDocument/2006/relationships/customXml" Target="../ink/ink4721.xml"/><Relationship Id="rId55" Type="http://schemas.openxmlformats.org/officeDocument/2006/relationships/image" Target="../media/image356.png"/><Relationship Id="rId76" Type="http://schemas.openxmlformats.org/officeDocument/2006/relationships/customXml" Target="../ink/ink4734.xml"/><Relationship Id="rId97" Type="http://schemas.openxmlformats.org/officeDocument/2006/relationships/image" Target="../media/image376.png"/><Relationship Id="rId104" Type="http://schemas.openxmlformats.org/officeDocument/2006/relationships/customXml" Target="../ink/ink4748.xml"/><Relationship Id="rId120" Type="http://schemas.openxmlformats.org/officeDocument/2006/relationships/customXml" Target="../ink/ink4756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769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742.xml"/><Relationship Id="rId162" Type="http://schemas.openxmlformats.org/officeDocument/2006/relationships/customXml" Target="../ink/ink4777.xml"/><Relationship Id="rId2" Type="http://schemas.openxmlformats.org/officeDocument/2006/relationships/customXml" Target="../ink/ink4697.xml"/><Relationship Id="rId29" Type="http://schemas.openxmlformats.org/officeDocument/2006/relationships/image" Target="../media/image344.png"/><Relationship Id="rId24" Type="http://schemas.openxmlformats.org/officeDocument/2006/relationships/customXml" Target="../ink/ink4708.xml"/><Relationship Id="rId40" Type="http://schemas.openxmlformats.org/officeDocument/2006/relationships/customXml" Target="../ink/ink4716.xml"/><Relationship Id="rId45" Type="http://schemas.openxmlformats.org/officeDocument/2006/relationships/image" Target="../media/image351.png"/><Relationship Id="rId66" Type="http://schemas.openxmlformats.org/officeDocument/2006/relationships/customXml" Target="../ink/ink4729.xml"/><Relationship Id="rId87" Type="http://schemas.openxmlformats.org/officeDocument/2006/relationships/image" Target="../media/image371.png"/><Relationship Id="rId110" Type="http://schemas.openxmlformats.org/officeDocument/2006/relationships/customXml" Target="../ink/ink4751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764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737.xml"/><Relationship Id="rId152" Type="http://schemas.openxmlformats.org/officeDocument/2006/relationships/customXml" Target="../ink/ink4772.xml"/><Relationship Id="rId19" Type="http://schemas.openxmlformats.org/officeDocument/2006/relationships/image" Target="../media/image238.png"/><Relationship Id="rId14" Type="http://schemas.openxmlformats.org/officeDocument/2006/relationships/customXml" Target="../ink/ink4703.xml"/><Relationship Id="rId30" Type="http://schemas.openxmlformats.org/officeDocument/2006/relationships/customXml" Target="../ink/ink4711.xml"/><Relationship Id="rId35" Type="http://schemas.openxmlformats.org/officeDocument/2006/relationships/image" Target="../media/image347.png"/><Relationship Id="rId56" Type="http://schemas.openxmlformats.org/officeDocument/2006/relationships/customXml" Target="../ink/ink4724.xml"/><Relationship Id="rId77" Type="http://schemas.openxmlformats.org/officeDocument/2006/relationships/image" Target="../media/image367.png"/><Relationship Id="rId100" Type="http://schemas.openxmlformats.org/officeDocument/2006/relationships/customXml" Target="../ink/ink4746.xml"/><Relationship Id="rId105" Type="http://schemas.openxmlformats.org/officeDocument/2006/relationships/image" Target="../media/image380.png"/><Relationship Id="rId126" Type="http://schemas.openxmlformats.org/officeDocument/2006/relationships/customXml" Target="../ink/ink4759.xml"/><Relationship Id="rId147" Type="http://schemas.openxmlformats.org/officeDocument/2006/relationships/image" Target="../media/image400.png"/><Relationship Id="rId168" Type="http://schemas.openxmlformats.org/officeDocument/2006/relationships/customXml" Target="../ink/ink4780.xml"/><Relationship Id="rId8" Type="http://schemas.openxmlformats.org/officeDocument/2006/relationships/customXml" Target="../ink/ink4700.xml"/><Relationship Id="rId51" Type="http://schemas.openxmlformats.org/officeDocument/2006/relationships/image" Target="../media/image354.png"/><Relationship Id="rId72" Type="http://schemas.openxmlformats.org/officeDocument/2006/relationships/customXml" Target="../ink/ink4732.xml"/><Relationship Id="rId93" Type="http://schemas.openxmlformats.org/officeDocument/2006/relationships/image" Target="../media/image374.png"/><Relationship Id="rId98" Type="http://schemas.openxmlformats.org/officeDocument/2006/relationships/customXml" Target="../ink/ink4745.xml"/><Relationship Id="rId121" Type="http://schemas.openxmlformats.org/officeDocument/2006/relationships/image" Target="../media/image388.png"/><Relationship Id="rId142" Type="http://schemas.openxmlformats.org/officeDocument/2006/relationships/customXml" Target="../ink/ink4767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719.xml"/><Relationship Id="rId67" Type="http://schemas.openxmlformats.org/officeDocument/2006/relationships/image" Target="../media/image362.png"/><Relationship Id="rId116" Type="http://schemas.openxmlformats.org/officeDocument/2006/relationships/customXml" Target="../ink/ink4754.xml"/><Relationship Id="rId137" Type="http://schemas.openxmlformats.org/officeDocument/2006/relationships/image" Target="../media/image395.png"/><Relationship Id="rId158" Type="http://schemas.openxmlformats.org/officeDocument/2006/relationships/customXml" Target="../ink/ink4775.xml"/><Relationship Id="rId20" Type="http://schemas.openxmlformats.org/officeDocument/2006/relationships/customXml" Target="../ink/ink4706.xml"/><Relationship Id="rId41" Type="http://schemas.openxmlformats.org/officeDocument/2006/relationships/image" Target="../media/image350.png"/><Relationship Id="rId62" Type="http://schemas.openxmlformats.org/officeDocument/2006/relationships/customXml" Target="../ink/ink4727.xml"/><Relationship Id="rId83" Type="http://schemas.openxmlformats.org/officeDocument/2006/relationships/image" Target="../media/image369.png"/><Relationship Id="rId88" Type="http://schemas.openxmlformats.org/officeDocument/2006/relationships/customXml" Target="../ink/ink4740.xml"/><Relationship Id="rId111" Type="http://schemas.openxmlformats.org/officeDocument/2006/relationships/image" Target="../media/image383.png"/><Relationship Id="rId132" Type="http://schemas.openxmlformats.org/officeDocument/2006/relationships/customXml" Target="../ink/ink4762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714.xml"/><Relationship Id="rId57" Type="http://schemas.openxmlformats.org/officeDocument/2006/relationships/image" Target="../media/image357.png"/><Relationship Id="rId106" Type="http://schemas.openxmlformats.org/officeDocument/2006/relationships/customXml" Target="../ink/ink4749.xml"/><Relationship Id="rId127" Type="http://schemas.openxmlformats.org/officeDocument/2006/relationships/image" Target="../media/image219.png"/><Relationship Id="rId10" Type="http://schemas.openxmlformats.org/officeDocument/2006/relationships/customXml" Target="../ink/ink4701.xml"/><Relationship Id="rId31" Type="http://schemas.openxmlformats.org/officeDocument/2006/relationships/image" Target="../media/image345.png"/><Relationship Id="rId52" Type="http://schemas.openxmlformats.org/officeDocument/2006/relationships/customXml" Target="../ink/ink4722.xml"/><Relationship Id="rId73" Type="http://schemas.openxmlformats.org/officeDocument/2006/relationships/image" Target="../media/image365.png"/><Relationship Id="rId78" Type="http://schemas.openxmlformats.org/officeDocument/2006/relationships/customXml" Target="../ink/ink4735.xml"/><Relationship Id="rId94" Type="http://schemas.openxmlformats.org/officeDocument/2006/relationships/customXml" Target="../ink/ink4743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757.xml"/><Relationship Id="rId143" Type="http://schemas.openxmlformats.org/officeDocument/2006/relationships/image" Target="../media/image398.png"/><Relationship Id="rId148" Type="http://schemas.openxmlformats.org/officeDocument/2006/relationships/customXml" Target="../ink/ink4770.xml"/><Relationship Id="rId164" Type="http://schemas.openxmlformats.org/officeDocument/2006/relationships/customXml" Target="../ink/ink4778.xml"/><Relationship Id="rId169" Type="http://schemas.openxmlformats.org/officeDocument/2006/relationships/image" Target="../media/image411.png"/><Relationship Id="rId4" Type="http://schemas.openxmlformats.org/officeDocument/2006/relationships/customXml" Target="../ink/ink4698.xml"/><Relationship Id="rId9" Type="http://schemas.openxmlformats.org/officeDocument/2006/relationships/image" Target="../media/image233.png"/><Relationship Id="rId26" Type="http://schemas.openxmlformats.org/officeDocument/2006/relationships/customXml" Target="../ink/ink4709.xml"/><Relationship Id="rId47" Type="http://schemas.openxmlformats.org/officeDocument/2006/relationships/image" Target="../media/image352.png"/><Relationship Id="rId68" Type="http://schemas.openxmlformats.org/officeDocument/2006/relationships/customXml" Target="../ink/ink4730.xml"/><Relationship Id="rId89" Type="http://schemas.openxmlformats.org/officeDocument/2006/relationships/image" Target="../media/image372.png"/><Relationship Id="rId112" Type="http://schemas.openxmlformats.org/officeDocument/2006/relationships/customXml" Target="../ink/ink4752.xml"/><Relationship Id="rId133" Type="http://schemas.openxmlformats.org/officeDocument/2006/relationships/image" Target="../media/image393.png"/><Relationship Id="rId154" Type="http://schemas.openxmlformats.org/officeDocument/2006/relationships/customXml" Target="../ink/ink4773.xml"/><Relationship Id="rId16" Type="http://schemas.openxmlformats.org/officeDocument/2006/relationships/customXml" Target="../ink/ink4704.xml"/><Relationship Id="rId37" Type="http://schemas.openxmlformats.org/officeDocument/2006/relationships/image" Target="../media/image348.png"/><Relationship Id="rId58" Type="http://schemas.openxmlformats.org/officeDocument/2006/relationships/customXml" Target="../ink/ink4725.xml"/><Relationship Id="rId79" Type="http://schemas.openxmlformats.org/officeDocument/2006/relationships/image" Target="../media/image202.png"/><Relationship Id="rId102" Type="http://schemas.openxmlformats.org/officeDocument/2006/relationships/customXml" Target="../ink/ink4747.xml"/><Relationship Id="rId123" Type="http://schemas.openxmlformats.org/officeDocument/2006/relationships/image" Target="../media/image389.png"/><Relationship Id="rId144" Type="http://schemas.openxmlformats.org/officeDocument/2006/relationships/customXml" Target="../ink/ink4768.xml"/><Relationship Id="rId90" Type="http://schemas.openxmlformats.org/officeDocument/2006/relationships/customXml" Target="../ink/ink4741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720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763.xml"/><Relationship Id="rId80" Type="http://schemas.openxmlformats.org/officeDocument/2006/relationships/customXml" Target="../ink/ink4736.xml"/><Relationship Id="rId155" Type="http://schemas.openxmlformats.org/officeDocument/2006/relationships/image" Target="../media/image404.png"/><Relationship Id="rId17" Type="http://schemas.openxmlformats.org/officeDocument/2006/relationships/image" Target="../media/image237.png"/><Relationship Id="rId38" Type="http://schemas.openxmlformats.org/officeDocument/2006/relationships/customXml" Target="../ink/ink4715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758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801.xml"/><Relationship Id="rId63" Type="http://schemas.openxmlformats.org/officeDocument/2006/relationships/image" Target="../media/image360.png"/><Relationship Id="rId84" Type="http://schemas.openxmlformats.org/officeDocument/2006/relationships/customXml" Target="../ink/ink4822.xml"/><Relationship Id="rId138" Type="http://schemas.openxmlformats.org/officeDocument/2006/relationships/customXml" Target="../ink/ink4849.xml"/><Relationship Id="rId159" Type="http://schemas.openxmlformats.org/officeDocument/2006/relationships/image" Target="../media/image406.png"/><Relationship Id="rId170" Type="http://schemas.openxmlformats.org/officeDocument/2006/relationships/customXml" Target="../ink/ink4865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796.xml"/><Relationship Id="rId53" Type="http://schemas.openxmlformats.org/officeDocument/2006/relationships/image" Target="../media/image355.png"/><Relationship Id="rId74" Type="http://schemas.openxmlformats.org/officeDocument/2006/relationships/customXml" Target="../ink/ink4817.xml"/><Relationship Id="rId128" Type="http://schemas.openxmlformats.org/officeDocument/2006/relationships/customXml" Target="../ink/ink4844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860.xml"/><Relationship Id="rId22" Type="http://schemas.openxmlformats.org/officeDocument/2006/relationships/customXml" Target="../ink/ink4791.xml"/><Relationship Id="rId43" Type="http://schemas.openxmlformats.org/officeDocument/2006/relationships/image" Target="../media/image288.png"/><Relationship Id="rId64" Type="http://schemas.openxmlformats.org/officeDocument/2006/relationships/customXml" Target="../ink/ink4812.xml"/><Relationship Id="rId118" Type="http://schemas.openxmlformats.org/officeDocument/2006/relationships/customXml" Target="../ink/ink4839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855.xml"/><Relationship Id="rId171" Type="http://schemas.openxmlformats.org/officeDocument/2006/relationships/image" Target="../media/image412.png"/><Relationship Id="rId12" Type="http://schemas.openxmlformats.org/officeDocument/2006/relationships/customXml" Target="../ink/ink4786.xml"/><Relationship Id="rId33" Type="http://schemas.openxmlformats.org/officeDocument/2006/relationships/image" Target="../media/image346.png"/><Relationship Id="rId108" Type="http://schemas.openxmlformats.org/officeDocument/2006/relationships/customXml" Target="../ink/ink4834.xml"/><Relationship Id="rId129" Type="http://schemas.openxmlformats.org/officeDocument/2006/relationships/image" Target="../media/image391.png"/><Relationship Id="rId54" Type="http://schemas.openxmlformats.org/officeDocument/2006/relationships/customXml" Target="../ink/ink4807.xml"/><Relationship Id="rId75" Type="http://schemas.openxmlformats.org/officeDocument/2006/relationships/image" Target="../media/image366.png"/><Relationship Id="rId96" Type="http://schemas.openxmlformats.org/officeDocument/2006/relationships/customXml" Target="../ink/ink4828.xml"/><Relationship Id="rId140" Type="http://schemas.openxmlformats.org/officeDocument/2006/relationships/customXml" Target="../ink/ink4850.xml"/><Relationship Id="rId161" Type="http://schemas.openxmlformats.org/officeDocument/2006/relationships/image" Target="../media/image407.png"/><Relationship Id="rId6" Type="http://schemas.openxmlformats.org/officeDocument/2006/relationships/customXml" Target="../ink/ink4783.xml"/><Relationship Id="rId23" Type="http://schemas.openxmlformats.org/officeDocument/2006/relationships/image" Target="../media/image341.png"/><Relationship Id="rId28" Type="http://schemas.openxmlformats.org/officeDocument/2006/relationships/customXml" Target="../ink/ink4794.xml"/><Relationship Id="rId49" Type="http://schemas.openxmlformats.org/officeDocument/2006/relationships/image" Target="../media/image353.png"/><Relationship Id="rId114" Type="http://schemas.openxmlformats.org/officeDocument/2006/relationships/customXml" Target="../ink/ink4837.xml"/><Relationship Id="rId119" Type="http://schemas.openxmlformats.org/officeDocument/2006/relationships/image" Target="../media/image387.png"/><Relationship Id="rId44" Type="http://schemas.openxmlformats.org/officeDocument/2006/relationships/customXml" Target="../ink/ink4802.xml"/><Relationship Id="rId60" Type="http://schemas.openxmlformats.org/officeDocument/2006/relationships/customXml" Target="../ink/ink4810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823.xml"/><Relationship Id="rId130" Type="http://schemas.openxmlformats.org/officeDocument/2006/relationships/customXml" Target="../ink/ink4845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858.xml"/><Relationship Id="rId177" Type="http://schemas.openxmlformats.org/officeDocument/2006/relationships/image" Target="../media/image415.png"/><Relationship Id="rId172" Type="http://schemas.openxmlformats.org/officeDocument/2006/relationships/customXml" Target="../ink/ink4866.xml"/><Relationship Id="rId13" Type="http://schemas.openxmlformats.org/officeDocument/2006/relationships/image" Target="../media/image235.png"/><Relationship Id="rId18" Type="http://schemas.openxmlformats.org/officeDocument/2006/relationships/customXml" Target="../ink/ink4789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797.xml"/><Relationship Id="rId50" Type="http://schemas.openxmlformats.org/officeDocument/2006/relationships/customXml" Target="../ink/ink4805.xml"/><Relationship Id="rId55" Type="http://schemas.openxmlformats.org/officeDocument/2006/relationships/image" Target="../media/image356.png"/><Relationship Id="rId76" Type="http://schemas.openxmlformats.org/officeDocument/2006/relationships/customXml" Target="../ink/ink4818.xml"/><Relationship Id="rId97" Type="http://schemas.openxmlformats.org/officeDocument/2006/relationships/image" Target="../media/image376.png"/><Relationship Id="rId104" Type="http://schemas.openxmlformats.org/officeDocument/2006/relationships/customXml" Target="../ink/ink4832.xml"/><Relationship Id="rId120" Type="http://schemas.openxmlformats.org/officeDocument/2006/relationships/customXml" Target="../ink/ink4840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853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826.xml"/><Relationship Id="rId162" Type="http://schemas.openxmlformats.org/officeDocument/2006/relationships/customXml" Target="../ink/ink4861.xml"/><Relationship Id="rId2" Type="http://schemas.openxmlformats.org/officeDocument/2006/relationships/customXml" Target="../ink/ink4781.xml"/><Relationship Id="rId29" Type="http://schemas.openxmlformats.org/officeDocument/2006/relationships/image" Target="../media/image344.png"/><Relationship Id="rId24" Type="http://schemas.openxmlformats.org/officeDocument/2006/relationships/customXml" Target="../ink/ink4792.xml"/><Relationship Id="rId40" Type="http://schemas.openxmlformats.org/officeDocument/2006/relationships/customXml" Target="../ink/ink4800.xml"/><Relationship Id="rId45" Type="http://schemas.openxmlformats.org/officeDocument/2006/relationships/image" Target="../media/image351.png"/><Relationship Id="rId66" Type="http://schemas.openxmlformats.org/officeDocument/2006/relationships/customXml" Target="../ink/ink4813.xml"/><Relationship Id="rId87" Type="http://schemas.openxmlformats.org/officeDocument/2006/relationships/image" Target="../media/image371.png"/><Relationship Id="rId110" Type="http://schemas.openxmlformats.org/officeDocument/2006/relationships/customXml" Target="../ink/ink4835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848.xml"/><Relationship Id="rId157" Type="http://schemas.openxmlformats.org/officeDocument/2006/relationships/image" Target="../media/image405.png"/><Relationship Id="rId178" Type="http://schemas.openxmlformats.org/officeDocument/2006/relationships/customXml" Target="../ink/ink4869.xml"/><Relationship Id="rId61" Type="http://schemas.openxmlformats.org/officeDocument/2006/relationships/image" Target="../media/image359.png"/><Relationship Id="rId82" Type="http://schemas.openxmlformats.org/officeDocument/2006/relationships/customXml" Target="../ink/ink4821.xml"/><Relationship Id="rId152" Type="http://schemas.openxmlformats.org/officeDocument/2006/relationships/customXml" Target="../ink/ink4856.xml"/><Relationship Id="rId173" Type="http://schemas.openxmlformats.org/officeDocument/2006/relationships/image" Target="../media/image413.png"/><Relationship Id="rId19" Type="http://schemas.openxmlformats.org/officeDocument/2006/relationships/image" Target="../media/image238.png"/><Relationship Id="rId14" Type="http://schemas.openxmlformats.org/officeDocument/2006/relationships/customXml" Target="../ink/ink4787.xml"/><Relationship Id="rId30" Type="http://schemas.openxmlformats.org/officeDocument/2006/relationships/customXml" Target="../ink/ink4795.xml"/><Relationship Id="rId35" Type="http://schemas.openxmlformats.org/officeDocument/2006/relationships/image" Target="../media/image347.png"/><Relationship Id="rId56" Type="http://schemas.openxmlformats.org/officeDocument/2006/relationships/customXml" Target="../ink/ink4808.xml"/><Relationship Id="rId77" Type="http://schemas.openxmlformats.org/officeDocument/2006/relationships/image" Target="../media/image367.png"/><Relationship Id="rId100" Type="http://schemas.openxmlformats.org/officeDocument/2006/relationships/customXml" Target="../ink/ink4830.xml"/><Relationship Id="rId105" Type="http://schemas.openxmlformats.org/officeDocument/2006/relationships/image" Target="../media/image380.png"/><Relationship Id="rId126" Type="http://schemas.openxmlformats.org/officeDocument/2006/relationships/customXml" Target="../ink/ink4843.xml"/><Relationship Id="rId147" Type="http://schemas.openxmlformats.org/officeDocument/2006/relationships/image" Target="../media/image400.png"/><Relationship Id="rId168" Type="http://schemas.openxmlformats.org/officeDocument/2006/relationships/customXml" Target="../ink/ink4864.xml"/><Relationship Id="rId8" Type="http://schemas.openxmlformats.org/officeDocument/2006/relationships/customXml" Target="../ink/ink4784.xml"/><Relationship Id="rId51" Type="http://schemas.openxmlformats.org/officeDocument/2006/relationships/image" Target="../media/image354.png"/><Relationship Id="rId72" Type="http://schemas.openxmlformats.org/officeDocument/2006/relationships/customXml" Target="../ink/ink4816.xml"/><Relationship Id="rId93" Type="http://schemas.openxmlformats.org/officeDocument/2006/relationships/image" Target="../media/image374.png"/><Relationship Id="rId98" Type="http://schemas.openxmlformats.org/officeDocument/2006/relationships/customXml" Target="../ink/ink4829.xml"/><Relationship Id="rId121" Type="http://schemas.openxmlformats.org/officeDocument/2006/relationships/image" Target="../media/image388.png"/><Relationship Id="rId142" Type="http://schemas.openxmlformats.org/officeDocument/2006/relationships/customXml" Target="../ink/ink4851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803.xml"/><Relationship Id="rId67" Type="http://schemas.openxmlformats.org/officeDocument/2006/relationships/image" Target="../media/image362.png"/><Relationship Id="rId116" Type="http://schemas.openxmlformats.org/officeDocument/2006/relationships/customXml" Target="../ink/ink4838.xml"/><Relationship Id="rId137" Type="http://schemas.openxmlformats.org/officeDocument/2006/relationships/image" Target="../media/image395.png"/><Relationship Id="rId158" Type="http://schemas.openxmlformats.org/officeDocument/2006/relationships/customXml" Target="../ink/ink4859.xml"/><Relationship Id="rId20" Type="http://schemas.openxmlformats.org/officeDocument/2006/relationships/customXml" Target="../ink/ink4790.xml"/><Relationship Id="rId41" Type="http://schemas.openxmlformats.org/officeDocument/2006/relationships/image" Target="../media/image350.png"/><Relationship Id="rId62" Type="http://schemas.openxmlformats.org/officeDocument/2006/relationships/customXml" Target="../ink/ink4811.xml"/><Relationship Id="rId83" Type="http://schemas.openxmlformats.org/officeDocument/2006/relationships/image" Target="../media/image369.png"/><Relationship Id="rId88" Type="http://schemas.openxmlformats.org/officeDocument/2006/relationships/customXml" Target="../ink/ink4824.xml"/><Relationship Id="rId111" Type="http://schemas.openxmlformats.org/officeDocument/2006/relationships/image" Target="../media/image383.png"/><Relationship Id="rId132" Type="http://schemas.openxmlformats.org/officeDocument/2006/relationships/customXml" Target="../ink/ink4846.xml"/><Relationship Id="rId153" Type="http://schemas.openxmlformats.org/officeDocument/2006/relationships/image" Target="../media/image403.png"/><Relationship Id="rId174" Type="http://schemas.openxmlformats.org/officeDocument/2006/relationships/customXml" Target="../ink/ink4867.xml"/><Relationship Id="rId179" Type="http://schemas.openxmlformats.org/officeDocument/2006/relationships/image" Target="../media/image416.png"/><Relationship Id="rId15" Type="http://schemas.openxmlformats.org/officeDocument/2006/relationships/image" Target="../media/image236.png"/><Relationship Id="rId36" Type="http://schemas.openxmlformats.org/officeDocument/2006/relationships/customXml" Target="../ink/ink4798.xml"/><Relationship Id="rId57" Type="http://schemas.openxmlformats.org/officeDocument/2006/relationships/image" Target="../media/image357.png"/><Relationship Id="rId106" Type="http://schemas.openxmlformats.org/officeDocument/2006/relationships/customXml" Target="../ink/ink4833.xml"/><Relationship Id="rId127" Type="http://schemas.openxmlformats.org/officeDocument/2006/relationships/image" Target="../media/image219.png"/><Relationship Id="rId10" Type="http://schemas.openxmlformats.org/officeDocument/2006/relationships/customXml" Target="../ink/ink4785.xml"/><Relationship Id="rId31" Type="http://schemas.openxmlformats.org/officeDocument/2006/relationships/image" Target="../media/image345.png"/><Relationship Id="rId52" Type="http://schemas.openxmlformats.org/officeDocument/2006/relationships/customXml" Target="../ink/ink4806.xml"/><Relationship Id="rId73" Type="http://schemas.openxmlformats.org/officeDocument/2006/relationships/image" Target="../media/image365.png"/><Relationship Id="rId78" Type="http://schemas.openxmlformats.org/officeDocument/2006/relationships/customXml" Target="../ink/ink4819.xml"/><Relationship Id="rId94" Type="http://schemas.openxmlformats.org/officeDocument/2006/relationships/customXml" Target="../ink/ink4827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841.xml"/><Relationship Id="rId143" Type="http://schemas.openxmlformats.org/officeDocument/2006/relationships/image" Target="../media/image398.png"/><Relationship Id="rId148" Type="http://schemas.openxmlformats.org/officeDocument/2006/relationships/customXml" Target="../ink/ink4854.xml"/><Relationship Id="rId164" Type="http://schemas.openxmlformats.org/officeDocument/2006/relationships/customXml" Target="../ink/ink4862.xml"/><Relationship Id="rId169" Type="http://schemas.openxmlformats.org/officeDocument/2006/relationships/image" Target="../media/image411.png"/><Relationship Id="rId4" Type="http://schemas.openxmlformats.org/officeDocument/2006/relationships/customXml" Target="../ink/ink4782.xml"/><Relationship Id="rId9" Type="http://schemas.openxmlformats.org/officeDocument/2006/relationships/image" Target="../media/image233.png"/><Relationship Id="rId26" Type="http://schemas.openxmlformats.org/officeDocument/2006/relationships/customXml" Target="../ink/ink4793.xml"/><Relationship Id="rId47" Type="http://schemas.openxmlformats.org/officeDocument/2006/relationships/image" Target="../media/image352.png"/><Relationship Id="rId68" Type="http://schemas.openxmlformats.org/officeDocument/2006/relationships/customXml" Target="../ink/ink4814.xml"/><Relationship Id="rId89" Type="http://schemas.openxmlformats.org/officeDocument/2006/relationships/image" Target="../media/image372.png"/><Relationship Id="rId112" Type="http://schemas.openxmlformats.org/officeDocument/2006/relationships/customXml" Target="../ink/ink4836.xml"/><Relationship Id="rId133" Type="http://schemas.openxmlformats.org/officeDocument/2006/relationships/image" Target="../media/image393.png"/><Relationship Id="rId154" Type="http://schemas.openxmlformats.org/officeDocument/2006/relationships/customXml" Target="../ink/ink4857.xml"/><Relationship Id="rId175" Type="http://schemas.openxmlformats.org/officeDocument/2006/relationships/image" Target="../media/image414.png"/><Relationship Id="rId16" Type="http://schemas.openxmlformats.org/officeDocument/2006/relationships/customXml" Target="../ink/ink4788.xml"/><Relationship Id="rId37" Type="http://schemas.openxmlformats.org/officeDocument/2006/relationships/image" Target="../media/image348.png"/><Relationship Id="rId58" Type="http://schemas.openxmlformats.org/officeDocument/2006/relationships/customXml" Target="../ink/ink4809.xml"/><Relationship Id="rId79" Type="http://schemas.openxmlformats.org/officeDocument/2006/relationships/image" Target="../media/image202.png"/><Relationship Id="rId102" Type="http://schemas.openxmlformats.org/officeDocument/2006/relationships/customXml" Target="../ink/ink4831.xml"/><Relationship Id="rId123" Type="http://schemas.openxmlformats.org/officeDocument/2006/relationships/image" Target="../media/image389.png"/><Relationship Id="rId144" Type="http://schemas.openxmlformats.org/officeDocument/2006/relationships/customXml" Target="../ink/ink4852.xml"/><Relationship Id="rId90" Type="http://schemas.openxmlformats.org/officeDocument/2006/relationships/customXml" Target="../ink/ink4825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804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847.xml"/><Relationship Id="rId80" Type="http://schemas.openxmlformats.org/officeDocument/2006/relationships/customXml" Target="../ink/ink4820.xml"/><Relationship Id="rId155" Type="http://schemas.openxmlformats.org/officeDocument/2006/relationships/image" Target="../media/image404.png"/><Relationship Id="rId176" Type="http://schemas.openxmlformats.org/officeDocument/2006/relationships/customXml" Target="../ink/ink4868.xml"/><Relationship Id="rId17" Type="http://schemas.openxmlformats.org/officeDocument/2006/relationships/image" Target="../media/image237.png"/><Relationship Id="rId38" Type="http://schemas.openxmlformats.org/officeDocument/2006/relationships/customXml" Target="../ink/ink4799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842.xml"/><Relationship Id="rId70" Type="http://schemas.openxmlformats.org/officeDocument/2006/relationships/customXml" Target="../ink/ink4815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863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890.xml"/><Relationship Id="rId63" Type="http://schemas.openxmlformats.org/officeDocument/2006/relationships/image" Target="../media/image360.png"/><Relationship Id="rId84" Type="http://schemas.openxmlformats.org/officeDocument/2006/relationships/customXml" Target="../ink/ink4911.xml"/><Relationship Id="rId138" Type="http://schemas.openxmlformats.org/officeDocument/2006/relationships/customXml" Target="../ink/ink4938.xml"/><Relationship Id="rId159" Type="http://schemas.openxmlformats.org/officeDocument/2006/relationships/image" Target="../media/image406.png"/><Relationship Id="rId170" Type="http://schemas.openxmlformats.org/officeDocument/2006/relationships/customXml" Target="../ink/ink4954.xml"/><Relationship Id="rId191" Type="http://schemas.openxmlformats.org/officeDocument/2006/relationships/image" Target="../media/image422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885.xml"/><Relationship Id="rId53" Type="http://schemas.openxmlformats.org/officeDocument/2006/relationships/image" Target="../media/image355.png"/><Relationship Id="rId74" Type="http://schemas.openxmlformats.org/officeDocument/2006/relationships/customXml" Target="../ink/ink4906.xml"/><Relationship Id="rId128" Type="http://schemas.openxmlformats.org/officeDocument/2006/relationships/customXml" Target="../ink/ink4933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949.xml"/><Relationship Id="rId181" Type="http://schemas.openxmlformats.org/officeDocument/2006/relationships/image" Target="../media/image417.png"/><Relationship Id="rId22" Type="http://schemas.openxmlformats.org/officeDocument/2006/relationships/customXml" Target="../ink/ink4880.xml"/><Relationship Id="rId43" Type="http://schemas.openxmlformats.org/officeDocument/2006/relationships/image" Target="../media/image288.png"/><Relationship Id="rId64" Type="http://schemas.openxmlformats.org/officeDocument/2006/relationships/customXml" Target="../ink/ink4901.xml"/><Relationship Id="rId118" Type="http://schemas.openxmlformats.org/officeDocument/2006/relationships/customXml" Target="../ink/ink4928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944.xml"/><Relationship Id="rId171" Type="http://schemas.openxmlformats.org/officeDocument/2006/relationships/image" Target="../media/image412.png"/><Relationship Id="rId192" Type="http://schemas.openxmlformats.org/officeDocument/2006/relationships/customXml" Target="../ink/ink4965.xml"/><Relationship Id="rId12" Type="http://schemas.openxmlformats.org/officeDocument/2006/relationships/customXml" Target="../ink/ink4875.xml"/><Relationship Id="rId33" Type="http://schemas.openxmlformats.org/officeDocument/2006/relationships/image" Target="../media/image346.png"/><Relationship Id="rId108" Type="http://schemas.openxmlformats.org/officeDocument/2006/relationships/customXml" Target="../ink/ink4923.xml"/><Relationship Id="rId129" Type="http://schemas.openxmlformats.org/officeDocument/2006/relationships/image" Target="../media/image391.png"/><Relationship Id="rId54" Type="http://schemas.openxmlformats.org/officeDocument/2006/relationships/customXml" Target="../ink/ink4896.xml"/><Relationship Id="rId75" Type="http://schemas.openxmlformats.org/officeDocument/2006/relationships/image" Target="../media/image366.png"/><Relationship Id="rId96" Type="http://schemas.openxmlformats.org/officeDocument/2006/relationships/customXml" Target="../ink/ink4917.xml"/><Relationship Id="rId140" Type="http://schemas.openxmlformats.org/officeDocument/2006/relationships/customXml" Target="../ink/ink4939.xml"/><Relationship Id="rId161" Type="http://schemas.openxmlformats.org/officeDocument/2006/relationships/image" Target="../media/image407.png"/><Relationship Id="rId182" Type="http://schemas.openxmlformats.org/officeDocument/2006/relationships/customXml" Target="../ink/ink4960.xml"/><Relationship Id="rId6" Type="http://schemas.openxmlformats.org/officeDocument/2006/relationships/customXml" Target="../ink/ink4872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891.xml"/><Relationship Id="rId65" Type="http://schemas.openxmlformats.org/officeDocument/2006/relationships/image" Target="../media/image361.png"/><Relationship Id="rId86" Type="http://schemas.openxmlformats.org/officeDocument/2006/relationships/customXml" Target="../ink/ink4912.xml"/><Relationship Id="rId130" Type="http://schemas.openxmlformats.org/officeDocument/2006/relationships/customXml" Target="../ink/ink4934.xml"/><Relationship Id="rId151" Type="http://schemas.openxmlformats.org/officeDocument/2006/relationships/image" Target="../media/image402.png"/><Relationship Id="rId172" Type="http://schemas.openxmlformats.org/officeDocument/2006/relationships/customXml" Target="../ink/ink4955.xml"/><Relationship Id="rId193" Type="http://schemas.openxmlformats.org/officeDocument/2006/relationships/image" Target="../media/image423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886.xml"/><Relationship Id="rId55" Type="http://schemas.openxmlformats.org/officeDocument/2006/relationships/image" Target="../media/image356.png"/><Relationship Id="rId76" Type="http://schemas.openxmlformats.org/officeDocument/2006/relationships/customXml" Target="../ink/ink4907.xml"/><Relationship Id="rId97" Type="http://schemas.openxmlformats.org/officeDocument/2006/relationships/image" Target="../media/image376.png"/><Relationship Id="rId120" Type="http://schemas.openxmlformats.org/officeDocument/2006/relationships/customXml" Target="../ink/ink4929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915.xml"/><Relationship Id="rId162" Type="http://schemas.openxmlformats.org/officeDocument/2006/relationships/customXml" Target="../ink/ink4950.xml"/><Relationship Id="rId183" Type="http://schemas.openxmlformats.org/officeDocument/2006/relationships/image" Target="../media/image418.png"/><Relationship Id="rId2" Type="http://schemas.openxmlformats.org/officeDocument/2006/relationships/customXml" Target="../ink/ink4870.xml"/><Relationship Id="rId29" Type="http://schemas.openxmlformats.org/officeDocument/2006/relationships/image" Target="../media/image344.png"/><Relationship Id="rId24" Type="http://schemas.openxmlformats.org/officeDocument/2006/relationships/customXml" Target="../ink/ink4881.xml"/><Relationship Id="rId40" Type="http://schemas.openxmlformats.org/officeDocument/2006/relationships/customXml" Target="../ink/ink4889.xml"/><Relationship Id="rId45" Type="http://schemas.openxmlformats.org/officeDocument/2006/relationships/image" Target="../media/image351.png"/><Relationship Id="rId66" Type="http://schemas.openxmlformats.org/officeDocument/2006/relationships/customXml" Target="../ink/ink4902.xml"/><Relationship Id="rId87" Type="http://schemas.openxmlformats.org/officeDocument/2006/relationships/image" Target="../media/image371.png"/><Relationship Id="rId110" Type="http://schemas.openxmlformats.org/officeDocument/2006/relationships/customXml" Target="../ink/ink4924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937.xml"/><Relationship Id="rId157" Type="http://schemas.openxmlformats.org/officeDocument/2006/relationships/image" Target="../media/image405.png"/><Relationship Id="rId178" Type="http://schemas.openxmlformats.org/officeDocument/2006/relationships/customXml" Target="../ink/ink4958.xml"/><Relationship Id="rId61" Type="http://schemas.openxmlformats.org/officeDocument/2006/relationships/image" Target="../media/image359.png"/><Relationship Id="rId82" Type="http://schemas.openxmlformats.org/officeDocument/2006/relationships/customXml" Target="../ink/ink4910.xml"/><Relationship Id="rId152" Type="http://schemas.openxmlformats.org/officeDocument/2006/relationships/customXml" Target="../ink/ink4945.xml"/><Relationship Id="rId173" Type="http://schemas.openxmlformats.org/officeDocument/2006/relationships/image" Target="../media/image413.png"/><Relationship Id="rId194" Type="http://schemas.openxmlformats.org/officeDocument/2006/relationships/customXml" Target="../ink/ink4966.xml"/><Relationship Id="rId199" Type="http://schemas.openxmlformats.org/officeDocument/2006/relationships/customXml" Target="../ink/ink4969.xml"/><Relationship Id="rId19" Type="http://schemas.openxmlformats.org/officeDocument/2006/relationships/image" Target="../media/image238.png"/><Relationship Id="rId14" Type="http://schemas.openxmlformats.org/officeDocument/2006/relationships/customXml" Target="../ink/ink4876.xml"/><Relationship Id="rId30" Type="http://schemas.openxmlformats.org/officeDocument/2006/relationships/customXml" Target="../ink/ink4884.xml"/><Relationship Id="rId35" Type="http://schemas.openxmlformats.org/officeDocument/2006/relationships/image" Target="../media/image347.png"/><Relationship Id="rId56" Type="http://schemas.openxmlformats.org/officeDocument/2006/relationships/customXml" Target="../ink/ink4897.xml"/><Relationship Id="rId77" Type="http://schemas.openxmlformats.org/officeDocument/2006/relationships/image" Target="../media/image367.png"/><Relationship Id="rId100" Type="http://schemas.openxmlformats.org/officeDocument/2006/relationships/customXml" Target="../ink/ink4919.xml"/><Relationship Id="rId105" Type="http://schemas.openxmlformats.org/officeDocument/2006/relationships/image" Target="../media/image380.png"/><Relationship Id="rId126" Type="http://schemas.openxmlformats.org/officeDocument/2006/relationships/customXml" Target="../ink/ink4932.xml"/><Relationship Id="rId147" Type="http://schemas.openxmlformats.org/officeDocument/2006/relationships/image" Target="../media/image400.png"/><Relationship Id="rId168" Type="http://schemas.openxmlformats.org/officeDocument/2006/relationships/customXml" Target="../ink/ink4953.xml"/><Relationship Id="rId8" Type="http://schemas.openxmlformats.org/officeDocument/2006/relationships/customXml" Target="../ink/ink4873.xml"/><Relationship Id="rId51" Type="http://schemas.openxmlformats.org/officeDocument/2006/relationships/image" Target="../media/image354.png"/><Relationship Id="rId72" Type="http://schemas.openxmlformats.org/officeDocument/2006/relationships/customXml" Target="../ink/ink4905.xml"/><Relationship Id="rId93" Type="http://schemas.openxmlformats.org/officeDocument/2006/relationships/image" Target="../media/image374.png"/><Relationship Id="rId98" Type="http://schemas.openxmlformats.org/officeDocument/2006/relationships/customXml" Target="../ink/ink4918.xml"/><Relationship Id="rId121" Type="http://schemas.openxmlformats.org/officeDocument/2006/relationships/image" Target="../media/image388.png"/><Relationship Id="rId142" Type="http://schemas.openxmlformats.org/officeDocument/2006/relationships/customXml" Target="../ink/ink4940.xml"/><Relationship Id="rId163" Type="http://schemas.openxmlformats.org/officeDocument/2006/relationships/image" Target="../media/image408.png"/><Relationship Id="rId184" Type="http://schemas.openxmlformats.org/officeDocument/2006/relationships/customXml" Target="../ink/ink4961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892.xml"/><Relationship Id="rId67" Type="http://schemas.openxmlformats.org/officeDocument/2006/relationships/image" Target="../media/image362.png"/><Relationship Id="rId116" Type="http://schemas.openxmlformats.org/officeDocument/2006/relationships/customXml" Target="../ink/ink4927.xml"/><Relationship Id="rId137" Type="http://schemas.openxmlformats.org/officeDocument/2006/relationships/image" Target="../media/image395.png"/><Relationship Id="rId158" Type="http://schemas.openxmlformats.org/officeDocument/2006/relationships/customXml" Target="../ink/ink4948.xml"/><Relationship Id="rId20" Type="http://schemas.openxmlformats.org/officeDocument/2006/relationships/customXml" Target="../ink/ink4879.xml"/><Relationship Id="rId41" Type="http://schemas.openxmlformats.org/officeDocument/2006/relationships/image" Target="../media/image350.png"/><Relationship Id="rId62" Type="http://schemas.openxmlformats.org/officeDocument/2006/relationships/customXml" Target="../ink/ink4900.xml"/><Relationship Id="rId83" Type="http://schemas.openxmlformats.org/officeDocument/2006/relationships/image" Target="../media/image369.png"/><Relationship Id="rId88" Type="http://schemas.openxmlformats.org/officeDocument/2006/relationships/customXml" Target="../ink/ink4913.xml"/><Relationship Id="rId111" Type="http://schemas.openxmlformats.org/officeDocument/2006/relationships/image" Target="../media/image383.png"/><Relationship Id="rId132" Type="http://schemas.openxmlformats.org/officeDocument/2006/relationships/customXml" Target="../ink/ink4935.xml"/><Relationship Id="rId153" Type="http://schemas.openxmlformats.org/officeDocument/2006/relationships/image" Target="../media/image403.png"/><Relationship Id="rId174" Type="http://schemas.openxmlformats.org/officeDocument/2006/relationships/customXml" Target="../ink/ink4956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190" Type="http://schemas.openxmlformats.org/officeDocument/2006/relationships/customXml" Target="../ink/ink4964.xml"/><Relationship Id="rId15" Type="http://schemas.openxmlformats.org/officeDocument/2006/relationships/image" Target="../media/image236.png"/><Relationship Id="rId36" Type="http://schemas.openxmlformats.org/officeDocument/2006/relationships/customXml" Target="../ink/ink4887.xml"/><Relationship Id="rId57" Type="http://schemas.openxmlformats.org/officeDocument/2006/relationships/image" Target="../media/image357.png"/><Relationship Id="rId106" Type="http://schemas.openxmlformats.org/officeDocument/2006/relationships/customXml" Target="../ink/ink4922.xml"/><Relationship Id="rId127" Type="http://schemas.openxmlformats.org/officeDocument/2006/relationships/image" Target="../media/image219.png"/><Relationship Id="rId10" Type="http://schemas.openxmlformats.org/officeDocument/2006/relationships/customXml" Target="../ink/ink4874.xml"/><Relationship Id="rId31" Type="http://schemas.openxmlformats.org/officeDocument/2006/relationships/image" Target="../media/image345.png"/><Relationship Id="rId52" Type="http://schemas.openxmlformats.org/officeDocument/2006/relationships/customXml" Target="../ink/ink4895.xml"/><Relationship Id="rId73" Type="http://schemas.openxmlformats.org/officeDocument/2006/relationships/image" Target="../media/image365.png"/><Relationship Id="rId78" Type="http://schemas.openxmlformats.org/officeDocument/2006/relationships/customXml" Target="../ink/ink4908.xml"/><Relationship Id="rId94" Type="http://schemas.openxmlformats.org/officeDocument/2006/relationships/customXml" Target="../ink/ink4916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930.xml"/><Relationship Id="rId143" Type="http://schemas.openxmlformats.org/officeDocument/2006/relationships/image" Target="../media/image398.png"/><Relationship Id="rId148" Type="http://schemas.openxmlformats.org/officeDocument/2006/relationships/customXml" Target="../ink/ink4943.xml"/><Relationship Id="rId164" Type="http://schemas.openxmlformats.org/officeDocument/2006/relationships/customXml" Target="../ink/ink4951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871.xml"/><Relationship Id="rId9" Type="http://schemas.openxmlformats.org/officeDocument/2006/relationships/image" Target="../media/image233.png"/><Relationship Id="rId180" Type="http://schemas.openxmlformats.org/officeDocument/2006/relationships/customXml" Target="../ink/ink4959.xml"/><Relationship Id="rId26" Type="http://schemas.openxmlformats.org/officeDocument/2006/relationships/customXml" Target="../ink/ink4882.xml"/><Relationship Id="rId47" Type="http://schemas.openxmlformats.org/officeDocument/2006/relationships/image" Target="../media/image352.png"/><Relationship Id="rId68" Type="http://schemas.openxmlformats.org/officeDocument/2006/relationships/customXml" Target="../ink/ink4903.xml"/><Relationship Id="rId89" Type="http://schemas.openxmlformats.org/officeDocument/2006/relationships/image" Target="../media/image372.png"/><Relationship Id="rId112" Type="http://schemas.openxmlformats.org/officeDocument/2006/relationships/customXml" Target="../ink/ink4925.xml"/><Relationship Id="rId133" Type="http://schemas.openxmlformats.org/officeDocument/2006/relationships/image" Target="../media/image393.png"/><Relationship Id="rId154" Type="http://schemas.openxmlformats.org/officeDocument/2006/relationships/customXml" Target="../ink/ink4946.xml"/><Relationship Id="rId175" Type="http://schemas.openxmlformats.org/officeDocument/2006/relationships/image" Target="../media/image414.png"/><Relationship Id="rId196" Type="http://schemas.openxmlformats.org/officeDocument/2006/relationships/customXml" Target="../ink/ink4967.xml"/><Relationship Id="rId200" Type="http://schemas.openxmlformats.org/officeDocument/2006/relationships/image" Target="../media/image426.png"/><Relationship Id="rId16" Type="http://schemas.openxmlformats.org/officeDocument/2006/relationships/customXml" Target="../ink/ink4877.xml"/><Relationship Id="rId37" Type="http://schemas.openxmlformats.org/officeDocument/2006/relationships/image" Target="../media/image348.png"/><Relationship Id="rId58" Type="http://schemas.openxmlformats.org/officeDocument/2006/relationships/customXml" Target="../ink/ink4898.xml"/><Relationship Id="rId79" Type="http://schemas.openxmlformats.org/officeDocument/2006/relationships/image" Target="../media/image202.png"/><Relationship Id="rId102" Type="http://schemas.openxmlformats.org/officeDocument/2006/relationships/customXml" Target="../ink/ink4920.xml"/><Relationship Id="rId123" Type="http://schemas.openxmlformats.org/officeDocument/2006/relationships/image" Target="../media/image389.png"/><Relationship Id="rId144" Type="http://schemas.openxmlformats.org/officeDocument/2006/relationships/customXml" Target="../ink/ink4941.xml"/><Relationship Id="rId90" Type="http://schemas.openxmlformats.org/officeDocument/2006/relationships/customXml" Target="../ink/ink4914.xml"/><Relationship Id="rId165" Type="http://schemas.openxmlformats.org/officeDocument/2006/relationships/image" Target="../media/image409.png"/><Relationship Id="rId186" Type="http://schemas.openxmlformats.org/officeDocument/2006/relationships/customXml" Target="../ink/ink4962.xml"/><Relationship Id="rId27" Type="http://schemas.openxmlformats.org/officeDocument/2006/relationships/image" Target="../media/image343.png"/><Relationship Id="rId48" Type="http://schemas.openxmlformats.org/officeDocument/2006/relationships/customXml" Target="../ink/ink4893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936.xml"/><Relationship Id="rId80" Type="http://schemas.openxmlformats.org/officeDocument/2006/relationships/customXml" Target="../ink/ink4909.xml"/><Relationship Id="rId155" Type="http://schemas.openxmlformats.org/officeDocument/2006/relationships/image" Target="../media/image404.png"/><Relationship Id="rId176" Type="http://schemas.openxmlformats.org/officeDocument/2006/relationships/customXml" Target="../ink/ink4957.xml"/><Relationship Id="rId197" Type="http://schemas.openxmlformats.org/officeDocument/2006/relationships/image" Target="../media/image425.png"/><Relationship Id="rId17" Type="http://schemas.openxmlformats.org/officeDocument/2006/relationships/image" Target="../media/image237.png"/><Relationship Id="rId38" Type="http://schemas.openxmlformats.org/officeDocument/2006/relationships/customXml" Target="../ink/ink4888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931.xml"/><Relationship Id="rId70" Type="http://schemas.openxmlformats.org/officeDocument/2006/relationships/customXml" Target="../ink/ink4904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952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83.xml"/><Relationship Id="rId49" Type="http://schemas.openxmlformats.org/officeDocument/2006/relationships/image" Target="../media/image353.png"/><Relationship Id="rId114" Type="http://schemas.openxmlformats.org/officeDocument/2006/relationships/customXml" Target="../ink/ink4926.xml"/><Relationship Id="rId60" Type="http://schemas.openxmlformats.org/officeDocument/2006/relationships/customXml" Target="../ink/ink4899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4947.xml"/><Relationship Id="rId177" Type="http://schemas.openxmlformats.org/officeDocument/2006/relationships/image" Target="../media/image415.png"/><Relationship Id="rId198" Type="http://schemas.openxmlformats.org/officeDocument/2006/relationships/customXml" Target="../ink/ink4968.xml"/><Relationship Id="rId18" Type="http://schemas.openxmlformats.org/officeDocument/2006/relationships/customXml" Target="../ink/ink4878.xml"/><Relationship Id="rId39" Type="http://schemas.openxmlformats.org/officeDocument/2006/relationships/image" Target="../media/image349.png"/><Relationship Id="rId50" Type="http://schemas.openxmlformats.org/officeDocument/2006/relationships/customXml" Target="../ink/ink4894.xml"/><Relationship Id="rId104" Type="http://schemas.openxmlformats.org/officeDocument/2006/relationships/customXml" Target="../ink/ink4921.xml"/><Relationship Id="rId125" Type="http://schemas.openxmlformats.org/officeDocument/2006/relationships/image" Target="../media/image390.png"/><Relationship Id="rId146" Type="http://schemas.openxmlformats.org/officeDocument/2006/relationships/customXml" Target="../ink/ink4942.xml"/><Relationship Id="rId167" Type="http://schemas.openxmlformats.org/officeDocument/2006/relationships/image" Target="../media/image410.png"/><Relationship Id="rId188" Type="http://schemas.openxmlformats.org/officeDocument/2006/relationships/customXml" Target="../ink/ink4963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990.xml"/><Relationship Id="rId63" Type="http://schemas.openxmlformats.org/officeDocument/2006/relationships/image" Target="../media/image360.png"/><Relationship Id="rId84" Type="http://schemas.openxmlformats.org/officeDocument/2006/relationships/customXml" Target="../ink/ink5011.xml"/><Relationship Id="rId138" Type="http://schemas.openxmlformats.org/officeDocument/2006/relationships/customXml" Target="../ink/ink5038.xml"/><Relationship Id="rId159" Type="http://schemas.openxmlformats.org/officeDocument/2006/relationships/image" Target="../media/image406.png"/><Relationship Id="rId170" Type="http://schemas.openxmlformats.org/officeDocument/2006/relationships/customXml" Target="../ink/ink5054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985.xml"/><Relationship Id="rId53" Type="http://schemas.openxmlformats.org/officeDocument/2006/relationships/image" Target="../media/image355.png"/><Relationship Id="rId74" Type="http://schemas.openxmlformats.org/officeDocument/2006/relationships/customXml" Target="../ink/ink5006.xml"/><Relationship Id="rId128" Type="http://schemas.openxmlformats.org/officeDocument/2006/relationships/customXml" Target="../ink/ink5033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049.xml"/><Relationship Id="rId181" Type="http://schemas.openxmlformats.org/officeDocument/2006/relationships/image" Target="../media/image417.png"/><Relationship Id="rId216" Type="http://schemas.openxmlformats.org/officeDocument/2006/relationships/customXml" Target="../ink/ink5078.xml"/><Relationship Id="rId22" Type="http://schemas.openxmlformats.org/officeDocument/2006/relationships/customXml" Target="../ink/ink4980.xml"/><Relationship Id="rId43" Type="http://schemas.openxmlformats.org/officeDocument/2006/relationships/image" Target="../media/image288.png"/><Relationship Id="rId64" Type="http://schemas.openxmlformats.org/officeDocument/2006/relationships/customXml" Target="../ink/ink5001.xml"/><Relationship Id="rId118" Type="http://schemas.openxmlformats.org/officeDocument/2006/relationships/customXml" Target="../ink/ink5028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044.xml"/><Relationship Id="rId171" Type="http://schemas.openxmlformats.org/officeDocument/2006/relationships/image" Target="../media/image412.png"/><Relationship Id="rId192" Type="http://schemas.openxmlformats.org/officeDocument/2006/relationships/customXml" Target="../ink/ink5065.xml"/><Relationship Id="rId206" Type="http://schemas.openxmlformats.org/officeDocument/2006/relationships/customXml" Target="../ink/ink5073.xml"/><Relationship Id="rId12" Type="http://schemas.openxmlformats.org/officeDocument/2006/relationships/customXml" Target="../ink/ink4975.xml"/><Relationship Id="rId33" Type="http://schemas.openxmlformats.org/officeDocument/2006/relationships/image" Target="../media/image346.png"/><Relationship Id="rId108" Type="http://schemas.openxmlformats.org/officeDocument/2006/relationships/customXml" Target="../ink/ink5023.xml"/><Relationship Id="rId129" Type="http://schemas.openxmlformats.org/officeDocument/2006/relationships/image" Target="../media/image391.png"/><Relationship Id="rId54" Type="http://schemas.openxmlformats.org/officeDocument/2006/relationships/customXml" Target="../ink/ink4996.xml"/><Relationship Id="rId75" Type="http://schemas.openxmlformats.org/officeDocument/2006/relationships/image" Target="../media/image366.png"/><Relationship Id="rId96" Type="http://schemas.openxmlformats.org/officeDocument/2006/relationships/customXml" Target="../ink/ink5017.xml"/><Relationship Id="rId140" Type="http://schemas.openxmlformats.org/officeDocument/2006/relationships/customXml" Target="../ink/ink5039.xml"/><Relationship Id="rId161" Type="http://schemas.openxmlformats.org/officeDocument/2006/relationships/image" Target="../media/image407.png"/><Relationship Id="rId182" Type="http://schemas.openxmlformats.org/officeDocument/2006/relationships/customXml" Target="../ink/ink5060.xml"/><Relationship Id="rId217" Type="http://schemas.openxmlformats.org/officeDocument/2006/relationships/image" Target="../media/image434.png"/><Relationship Id="rId6" Type="http://schemas.openxmlformats.org/officeDocument/2006/relationships/customXml" Target="../ink/ink4972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991.xml"/><Relationship Id="rId65" Type="http://schemas.openxmlformats.org/officeDocument/2006/relationships/image" Target="../media/image361.png"/><Relationship Id="rId86" Type="http://schemas.openxmlformats.org/officeDocument/2006/relationships/customXml" Target="../ink/ink5012.xml"/><Relationship Id="rId130" Type="http://schemas.openxmlformats.org/officeDocument/2006/relationships/customXml" Target="../ink/ink5034.xml"/><Relationship Id="rId151" Type="http://schemas.openxmlformats.org/officeDocument/2006/relationships/image" Target="../media/image402.png"/><Relationship Id="rId172" Type="http://schemas.openxmlformats.org/officeDocument/2006/relationships/customXml" Target="../ink/ink5055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986.xml"/><Relationship Id="rId55" Type="http://schemas.openxmlformats.org/officeDocument/2006/relationships/image" Target="../media/image356.png"/><Relationship Id="rId76" Type="http://schemas.openxmlformats.org/officeDocument/2006/relationships/customXml" Target="../ink/ink5007.xml"/><Relationship Id="rId97" Type="http://schemas.openxmlformats.org/officeDocument/2006/relationships/image" Target="../media/image376.png"/><Relationship Id="rId120" Type="http://schemas.openxmlformats.org/officeDocument/2006/relationships/customXml" Target="../ink/ink5029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050.xml"/><Relationship Id="rId183" Type="http://schemas.openxmlformats.org/officeDocument/2006/relationships/image" Target="../media/image418.png"/><Relationship Id="rId24" Type="http://schemas.openxmlformats.org/officeDocument/2006/relationships/customXml" Target="../ink/ink4981.xml"/><Relationship Id="rId45" Type="http://schemas.openxmlformats.org/officeDocument/2006/relationships/image" Target="../media/image351.png"/><Relationship Id="rId66" Type="http://schemas.openxmlformats.org/officeDocument/2006/relationships/customXml" Target="../ink/ink5002.xml"/><Relationship Id="rId87" Type="http://schemas.openxmlformats.org/officeDocument/2006/relationships/image" Target="../media/image371.png"/><Relationship Id="rId110" Type="http://schemas.openxmlformats.org/officeDocument/2006/relationships/customXml" Target="../ink/ink5024.xml"/><Relationship Id="rId131" Type="http://schemas.openxmlformats.org/officeDocument/2006/relationships/image" Target="../media/image392.png"/><Relationship Id="rId152" Type="http://schemas.openxmlformats.org/officeDocument/2006/relationships/customXml" Target="../ink/ink5045.xml"/><Relationship Id="rId173" Type="http://schemas.openxmlformats.org/officeDocument/2006/relationships/image" Target="../media/image413.png"/><Relationship Id="rId194" Type="http://schemas.openxmlformats.org/officeDocument/2006/relationships/customXml" Target="../ink/ink5066.xml"/><Relationship Id="rId208" Type="http://schemas.openxmlformats.org/officeDocument/2006/relationships/customXml" Target="../ink/ink5074.xml"/><Relationship Id="rId14" Type="http://schemas.openxmlformats.org/officeDocument/2006/relationships/customXml" Target="../ink/ink4976.xml"/><Relationship Id="rId30" Type="http://schemas.openxmlformats.org/officeDocument/2006/relationships/customXml" Target="../ink/ink4984.xml"/><Relationship Id="rId35" Type="http://schemas.openxmlformats.org/officeDocument/2006/relationships/image" Target="../media/image347.png"/><Relationship Id="rId56" Type="http://schemas.openxmlformats.org/officeDocument/2006/relationships/customXml" Target="../ink/ink4997.xml"/><Relationship Id="rId77" Type="http://schemas.openxmlformats.org/officeDocument/2006/relationships/image" Target="../media/image367.png"/><Relationship Id="rId100" Type="http://schemas.openxmlformats.org/officeDocument/2006/relationships/customXml" Target="../ink/ink5019.xml"/><Relationship Id="rId105" Type="http://schemas.openxmlformats.org/officeDocument/2006/relationships/image" Target="../media/image380.png"/><Relationship Id="rId126" Type="http://schemas.openxmlformats.org/officeDocument/2006/relationships/customXml" Target="../ink/ink5032.xml"/><Relationship Id="rId147" Type="http://schemas.openxmlformats.org/officeDocument/2006/relationships/image" Target="../media/image400.png"/><Relationship Id="rId168" Type="http://schemas.openxmlformats.org/officeDocument/2006/relationships/customXml" Target="../ink/ink5053.xml"/><Relationship Id="rId8" Type="http://schemas.openxmlformats.org/officeDocument/2006/relationships/customXml" Target="../ink/ink4973.xml"/><Relationship Id="rId51" Type="http://schemas.openxmlformats.org/officeDocument/2006/relationships/image" Target="../media/image354.png"/><Relationship Id="rId72" Type="http://schemas.openxmlformats.org/officeDocument/2006/relationships/customXml" Target="../ink/ink5005.xml"/><Relationship Id="rId93" Type="http://schemas.openxmlformats.org/officeDocument/2006/relationships/image" Target="../media/image374.png"/><Relationship Id="rId98" Type="http://schemas.openxmlformats.org/officeDocument/2006/relationships/customXml" Target="../ink/ink5018.xml"/><Relationship Id="rId121" Type="http://schemas.openxmlformats.org/officeDocument/2006/relationships/image" Target="../media/image388.png"/><Relationship Id="rId142" Type="http://schemas.openxmlformats.org/officeDocument/2006/relationships/customXml" Target="../ink/ink5040.xml"/><Relationship Id="rId163" Type="http://schemas.openxmlformats.org/officeDocument/2006/relationships/image" Target="../media/image408.png"/><Relationship Id="rId184" Type="http://schemas.openxmlformats.org/officeDocument/2006/relationships/customXml" Target="../ink/ink5061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077.xml"/><Relationship Id="rId25" Type="http://schemas.openxmlformats.org/officeDocument/2006/relationships/image" Target="../media/image342.png"/><Relationship Id="rId46" Type="http://schemas.openxmlformats.org/officeDocument/2006/relationships/customXml" Target="../ink/ink4992.xml"/><Relationship Id="rId67" Type="http://schemas.openxmlformats.org/officeDocument/2006/relationships/image" Target="../media/image362.png"/><Relationship Id="rId116" Type="http://schemas.openxmlformats.org/officeDocument/2006/relationships/customXml" Target="../ink/ink5027.xml"/><Relationship Id="rId137" Type="http://schemas.openxmlformats.org/officeDocument/2006/relationships/image" Target="../media/image395.png"/><Relationship Id="rId158" Type="http://schemas.openxmlformats.org/officeDocument/2006/relationships/customXml" Target="../ink/ink5048.xml"/><Relationship Id="rId20" Type="http://schemas.openxmlformats.org/officeDocument/2006/relationships/customXml" Target="../ink/ink4979.xml"/><Relationship Id="rId41" Type="http://schemas.openxmlformats.org/officeDocument/2006/relationships/image" Target="../media/image350.png"/><Relationship Id="rId62" Type="http://schemas.openxmlformats.org/officeDocument/2006/relationships/customXml" Target="../ink/ink5000.xml"/><Relationship Id="rId83" Type="http://schemas.openxmlformats.org/officeDocument/2006/relationships/image" Target="../media/image369.png"/><Relationship Id="rId88" Type="http://schemas.openxmlformats.org/officeDocument/2006/relationships/customXml" Target="../ink/ink5013.xml"/><Relationship Id="rId111" Type="http://schemas.openxmlformats.org/officeDocument/2006/relationships/image" Target="../media/image383.png"/><Relationship Id="rId132" Type="http://schemas.openxmlformats.org/officeDocument/2006/relationships/customXml" Target="../ink/ink5035.xml"/><Relationship Id="rId153" Type="http://schemas.openxmlformats.org/officeDocument/2006/relationships/image" Target="../media/image403.png"/><Relationship Id="rId174" Type="http://schemas.openxmlformats.org/officeDocument/2006/relationships/customXml" Target="../ink/ink5056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064.xml"/><Relationship Id="rId204" Type="http://schemas.openxmlformats.org/officeDocument/2006/relationships/customXml" Target="../ink/ink5072.xml"/><Relationship Id="rId15" Type="http://schemas.openxmlformats.org/officeDocument/2006/relationships/image" Target="../media/image236.png"/><Relationship Id="rId36" Type="http://schemas.openxmlformats.org/officeDocument/2006/relationships/customXml" Target="../ink/ink4987.xml"/><Relationship Id="rId57" Type="http://schemas.openxmlformats.org/officeDocument/2006/relationships/image" Target="../media/image357.png"/><Relationship Id="rId106" Type="http://schemas.openxmlformats.org/officeDocument/2006/relationships/customXml" Target="../ink/ink5022.xml"/><Relationship Id="rId127" Type="http://schemas.openxmlformats.org/officeDocument/2006/relationships/image" Target="../media/image219.png"/><Relationship Id="rId10" Type="http://schemas.openxmlformats.org/officeDocument/2006/relationships/customXml" Target="../ink/ink4974.xml"/><Relationship Id="rId31" Type="http://schemas.openxmlformats.org/officeDocument/2006/relationships/image" Target="../media/image345.png"/><Relationship Id="rId52" Type="http://schemas.openxmlformats.org/officeDocument/2006/relationships/customXml" Target="../ink/ink4995.xml"/><Relationship Id="rId73" Type="http://schemas.openxmlformats.org/officeDocument/2006/relationships/image" Target="../media/image365.png"/><Relationship Id="rId78" Type="http://schemas.openxmlformats.org/officeDocument/2006/relationships/customXml" Target="../ink/ink5008.xml"/><Relationship Id="rId94" Type="http://schemas.openxmlformats.org/officeDocument/2006/relationships/customXml" Target="../ink/ink5016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030.xml"/><Relationship Id="rId143" Type="http://schemas.openxmlformats.org/officeDocument/2006/relationships/image" Target="../media/image398.png"/><Relationship Id="rId148" Type="http://schemas.openxmlformats.org/officeDocument/2006/relationships/customXml" Target="../ink/ink5043.xml"/><Relationship Id="rId164" Type="http://schemas.openxmlformats.org/officeDocument/2006/relationships/customXml" Target="../ink/ink5051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971.xml"/><Relationship Id="rId9" Type="http://schemas.openxmlformats.org/officeDocument/2006/relationships/image" Target="../media/image233.png"/><Relationship Id="rId180" Type="http://schemas.openxmlformats.org/officeDocument/2006/relationships/customXml" Target="../ink/ink5059.xml"/><Relationship Id="rId210" Type="http://schemas.openxmlformats.org/officeDocument/2006/relationships/customXml" Target="../ink/ink5075.xml"/><Relationship Id="rId215" Type="http://schemas.openxmlformats.org/officeDocument/2006/relationships/image" Target="../media/image433.png"/><Relationship Id="rId26" Type="http://schemas.openxmlformats.org/officeDocument/2006/relationships/customXml" Target="../ink/ink4982.xml"/><Relationship Id="rId47" Type="http://schemas.openxmlformats.org/officeDocument/2006/relationships/image" Target="../media/image352.png"/><Relationship Id="rId68" Type="http://schemas.openxmlformats.org/officeDocument/2006/relationships/customXml" Target="../ink/ink5003.xml"/><Relationship Id="rId89" Type="http://schemas.openxmlformats.org/officeDocument/2006/relationships/image" Target="../media/image372.png"/><Relationship Id="rId112" Type="http://schemas.openxmlformats.org/officeDocument/2006/relationships/customXml" Target="../ink/ink5025.xml"/><Relationship Id="rId133" Type="http://schemas.openxmlformats.org/officeDocument/2006/relationships/image" Target="../media/image393.png"/><Relationship Id="rId154" Type="http://schemas.openxmlformats.org/officeDocument/2006/relationships/customXml" Target="../ink/ink5046.xml"/><Relationship Id="rId175" Type="http://schemas.openxmlformats.org/officeDocument/2006/relationships/image" Target="../media/image414.png"/><Relationship Id="rId196" Type="http://schemas.openxmlformats.org/officeDocument/2006/relationships/customXml" Target="../ink/ink5067.xml"/><Relationship Id="rId200" Type="http://schemas.openxmlformats.org/officeDocument/2006/relationships/image" Target="../media/image426.png"/><Relationship Id="rId16" Type="http://schemas.openxmlformats.org/officeDocument/2006/relationships/customXml" Target="../ink/ink4977.xml"/><Relationship Id="rId37" Type="http://schemas.openxmlformats.org/officeDocument/2006/relationships/image" Target="../media/image348.png"/><Relationship Id="rId58" Type="http://schemas.openxmlformats.org/officeDocument/2006/relationships/customXml" Target="../ink/ink4998.xml"/><Relationship Id="rId79" Type="http://schemas.openxmlformats.org/officeDocument/2006/relationships/image" Target="../media/image202.png"/><Relationship Id="rId102" Type="http://schemas.openxmlformats.org/officeDocument/2006/relationships/customXml" Target="../ink/ink5020.xml"/><Relationship Id="rId123" Type="http://schemas.openxmlformats.org/officeDocument/2006/relationships/image" Target="../media/image389.png"/><Relationship Id="rId144" Type="http://schemas.openxmlformats.org/officeDocument/2006/relationships/customXml" Target="../ink/ink5041.xml"/><Relationship Id="rId90" Type="http://schemas.openxmlformats.org/officeDocument/2006/relationships/customXml" Target="../ink/ink5014.xml"/><Relationship Id="rId165" Type="http://schemas.openxmlformats.org/officeDocument/2006/relationships/image" Target="../media/image409.png"/><Relationship Id="rId186" Type="http://schemas.openxmlformats.org/officeDocument/2006/relationships/customXml" Target="../ink/ink5062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4993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036.xml"/><Relationship Id="rId80" Type="http://schemas.openxmlformats.org/officeDocument/2006/relationships/customXml" Target="../ink/ink5009.xml"/><Relationship Id="rId155" Type="http://schemas.openxmlformats.org/officeDocument/2006/relationships/image" Target="../media/image404.png"/><Relationship Id="rId176" Type="http://schemas.openxmlformats.org/officeDocument/2006/relationships/customXml" Target="../ink/ink5057.xml"/><Relationship Id="rId197" Type="http://schemas.openxmlformats.org/officeDocument/2006/relationships/image" Target="../media/image425.png"/><Relationship Id="rId201" Type="http://schemas.openxmlformats.org/officeDocument/2006/relationships/customXml" Target="../ink/ink5070.xml"/><Relationship Id="rId17" Type="http://schemas.openxmlformats.org/officeDocument/2006/relationships/image" Target="../media/image237.png"/><Relationship Id="rId38" Type="http://schemas.openxmlformats.org/officeDocument/2006/relationships/customXml" Target="../ink/ink4988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031.xml"/><Relationship Id="rId70" Type="http://schemas.openxmlformats.org/officeDocument/2006/relationships/customXml" Target="../ink/ink5004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052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76.xml"/><Relationship Id="rId28" Type="http://schemas.openxmlformats.org/officeDocument/2006/relationships/customXml" Target="../ink/ink4983.xml"/><Relationship Id="rId49" Type="http://schemas.openxmlformats.org/officeDocument/2006/relationships/image" Target="../media/image353.png"/><Relationship Id="rId114" Type="http://schemas.openxmlformats.org/officeDocument/2006/relationships/customXml" Target="../ink/ink5026.xml"/><Relationship Id="rId60" Type="http://schemas.openxmlformats.org/officeDocument/2006/relationships/customXml" Target="../ink/ink4999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047.xml"/><Relationship Id="rId177" Type="http://schemas.openxmlformats.org/officeDocument/2006/relationships/image" Target="../media/image415.png"/><Relationship Id="rId198" Type="http://schemas.openxmlformats.org/officeDocument/2006/relationships/customXml" Target="../ink/ink5068.xml"/><Relationship Id="rId202" Type="http://schemas.openxmlformats.org/officeDocument/2006/relationships/image" Target="../media/image427.png"/><Relationship Id="rId18" Type="http://schemas.openxmlformats.org/officeDocument/2006/relationships/customXml" Target="../ink/ink4978.xml"/><Relationship Id="rId39" Type="http://schemas.openxmlformats.org/officeDocument/2006/relationships/image" Target="../media/image349.png"/><Relationship Id="rId50" Type="http://schemas.openxmlformats.org/officeDocument/2006/relationships/customXml" Target="../ink/ink4994.xml"/><Relationship Id="rId104" Type="http://schemas.openxmlformats.org/officeDocument/2006/relationships/customXml" Target="../ink/ink5021.xml"/><Relationship Id="rId125" Type="http://schemas.openxmlformats.org/officeDocument/2006/relationships/image" Target="../media/image390.png"/><Relationship Id="rId146" Type="http://schemas.openxmlformats.org/officeDocument/2006/relationships/customXml" Target="../ink/ink5042.xml"/><Relationship Id="rId167" Type="http://schemas.openxmlformats.org/officeDocument/2006/relationships/image" Target="../media/image410.png"/><Relationship Id="rId188" Type="http://schemas.openxmlformats.org/officeDocument/2006/relationships/customXml" Target="../ink/ink5063.xml"/><Relationship Id="rId71" Type="http://schemas.openxmlformats.org/officeDocument/2006/relationships/image" Target="../media/image364.png"/><Relationship Id="rId92" Type="http://schemas.openxmlformats.org/officeDocument/2006/relationships/customXml" Target="../ink/ink5015.xml"/><Relationship Id="rId213" Type="http://schemas.openxmlformats.org/officeDocument/2006/relationships/image" Target="../media/image432.png"/><Relationship Id="rId2" Type="http://schemas.openxmlformats.org/officeDocument/2006/relationships/customXml" Target="../ink/ink4970.xml"/><Relationship Id="rId29" Type="http://schemas.openxmlformats.org/officeDocument/2006/relationships/image" Target="../media/image344.png"/><Relationship Id="rId40" Type="http://schemas.openxmlformats.org/officeDocument/2006/relationships/customXml" Target="../ink/ink4989.xml"/><Relationship Id="rId115" Type="http://schemas.openxmlformats.org/officeDocument/2006/relationships/image" Target="../media/image385.png"/><Relationship Id="rId136" Type="http://schemas.openxmlformats.org/officeDocument/2006/relationships/customXml" Target="../ink/ink5037.xml"/><Relationship Id="rId157" Type="http://schemas.openxmlformats.org/officeDocument/2006/relationships/image" Target="../media/image405.png"/><Relationship Id="rId178" Type="http://schemas.openxmlformats.org/officeDocument/2006/relationships/customXml" Target="../ink/ink5058.xml"/><Relationship Id="rId61" Type="http://schemas.openxmlformats.org/officeDocument/2006/relationships/image" Target="../media/image359.png"/><Relationship Id="rId82" Type="http://schemas.openxmlformats.org/officeDocument/2006/relationships/customXml" Target="../ink/ink5010.xml"/><Relationship Id="rId199" Type="http://schemas.openxmlformats.org/officeDocument/2006/relationships/customXml" Target="../ink/ink5069.xml"/><Relationship Id="rId203" Type="http://schemas.openxmlformats.org/officeDocument/2006/relationships/customXml" Target="../ink/ink5071.xml"/><Relationship Id="rId19" Type="http://schemas.openxmlformats.org/officeDocument/2006/relationships/image" Target="../media/image238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099.xml"/><Relationship Id="rId63" Type="http://schemas.openxmlformats.org/officeDocument/2006/relationships/image" Target="../media/image360.png"/><Relationship Id="rId84" Type="http://schemas.openxmlformats.org/officeDocument/2006/relationships/customXml" Target="../ink/ink5120.xml"/><Relationship Id="rId138" Type="http://schemas.openxmlformats.org/officeDocument/2006/relationships/customXml" Target="../ink/ink5147.xml"/><Relationship Id="rId159" Type="http://schemas.openxmlformats.org/officeDocument/2006/relationships/image" Target="../media/image406.png"/><Relationship Id="rId170" Type="http://schemas.openxmlformats.org/officeDocument/2006/relationships/customXml" Target="../ink/ink5163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094.xml"/><Relationship Id="rId53" Type="http://schemas.openxmlformats.org/officeDocument/2006/relationships/image" Target="../media/image355.png"/><Relationship Id="rId74" Type="http://schemas.openxmlformats.org/officeDocument/2006/relationships/customXml" Target="../ink/ink5115.xml"/><Relationship Id="rId128" Type="http://schemas.openxmlformats.org/officeDocument/2006/relationships/customXml" Target="../ink/ink5142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158.xml"/><Relationship Id="rId181" Type="http://schemas.openxmlformats.org/officeDocument/2006/relationships/image" Target="../media/image417.png"/><Relationship Id="rId216" Type="http://schemas.openxmlformats.org/officeDocument/2006/relationships/customXml" Target="../ink/ink5187.xml"/><Relationship Id="rId22" Type="http://schemas.openxmlformats.org/officeDocument/2006/relationships/customXml" Target="../ink/ink5089.xml"/><Relationship Id="rId43" Type="http://schemas.openxmlformats.org/officeDocument/2006/relationships/image" Target="../media/image288.png"/><Relationship Id="rId64" Type="http://schemas.openxmlformats.org/officeDocument/2006/relationships/customXml" Target="../ink/ink5110.xml"/><Relationship Id="rId118" Type="http://schemas.openxmlformats.org/officeDocument/2006/relationships/customXml" Target="../ink/ink5137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153.xml"/><Relationship Id="rId171" Type="http://schemas.openxmlformats.org/officeDocument/2006/relationships/image" Target="../media/image412.png"/><Relationship Id="rId192" Type="http://schemas.openxmlformats.org/officeDocument/2006/relationships/customXml" Target="../ink/ink5174.xml"/><Relationship Id="rId206" Type="http://schemas.openxmlformats.org/officeDocument/2006/relationships/customXml" Target="../ink/ink5182.xml"/><Relationship Id="rId12" Type="http://schemas.openxmlformats.org/officeDocument/2006/relationships/customXml" Target="../ink/ink5084.xml"/><Relationship Id="rId33" Type="http://schemas.openxmlformats.org/officeDocument/2006/relationships/image" Target="../media/image346.png"/><Relationship Id="rId108" Type="http://schemas.openxmlformats.org/officeDocument/2006/relationships/customXml" Target="../ink/ink5132.xml"/><Relationship Id="rId129" Type="http://schemas.openxmlformats.org/officeDocument/2006/relationships/image" Target="../media/image391.png"/><Relationship Id="rId54" Type="http://schemas.openxmlformats.org/officeDocument/2006/relationships/customXml" Target="../ink/ink5105.xml"/><Relationship Id="rId75" Type="http://schemas.openxmlformats.org/officeDocument/2006/relationships/image" Target="../media/image366.png"/><Relationship Id="rId96" Type="http://schemas.openxmlformats.org/officeDocument/2006/relationships/customXml" Target="../ink/ink5126.xml"/><Relationship Id="rId140" Type="http://schemas.openxmlformats.org/officeDocument/2006/relationships/customXml" Target="../ink/ink5148.xml"/><Relationship Id="rId161" Type="http://schemas.openxmlformats.org/officeDocument/2006/relationships/image" Target="../media/image407.png"/><Relationship Id="rId182" Type="http://schemas.openxmlformats.org/officeDocument/2006/relationships/customXml" Target="../ink/ink5169.xml"/><Relationship Id="rId217" Type="http://schemas.openxmlformats.org/officeDocument/2006/relationships/image" Target="../media/image434.png"/><Relationship Id="rId6" Type="http://schemas.openxmlformats.org/officeDocument/2006/relationships/customXml" Target="../ink/ink5081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100.xml"/><Relationship Id="rId65" Type="http://schemas.openxmlformats.org/officeDocument/2006/relationships/image" Target="../media/image361.png"/><Relationship Id="rId86" Type="http://schemas.openxmlformats.org/officeDocument/2006/relationships/customXml" Target="../ink/ink5121.xml"/><Relationship Id="rId130" Type="http://schemas.openxmlformats.org/officeDocument/2006/relationships/customXml" Target="../ink/ink5143.xml"/><Relationship Id="rId151" Type="http://schemas.openxmlformats.org/officeDocument/2006/relationships/image" Target="../media/image402.png"/><Relationship Id="rId172" Type="http://schemas.openxmlformats.org/officeDocument/2006/relationships/customXml" Target="../ink/ink5164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095.xml"/><Relationship Id="rId55" Type="http://schemas.openxmlformats.org/officeDocument/2006/relationships/image" Target="../media/image356.png"/><Relationship Id="rId76" Type="http://schemas.openxmlformats.org/officeDocument/2006/relationships/customXml" Target="../ink/ink5116.xml"/><Relationship Id="rId97" Type="http://schemas.openxmlformats.org/officeDocument/2006/relationships/image" Target="../media/image376.png"/><Relationship Id="rId120" Type="http://schemas.openxmlformats.org/officeDocument/2006/relationships/customXml" Target="../ink/ink5138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159.xml"/><Relationship Id="rId183" Type="http://schemas.openxmlformats.org/officeDocument/2006/relationships/image" Target="../media/image418.png"/><Relationship Id="rId218" Type="http://schemas.openxmlformats.org/officeDocument/2006/relationships/customXml" Target="../ink/ink5188.xml"/><Relationship Id="rId24" Type="http://schemas.openxmlformats.org/officeDocument/2006/relationships/customXml" Target="../ink/ink5090.xml"/><Relationship Id="rId45" Type="http://schemas.openxmlformats.org/officeDocument/2006/relationships/image" Target="../media/image351.png"/><Relationship Id="rId66" Type="http://schemas.openxmlformats.org/officeDocument/2006/relationships/customXml" Target="../ink/ink5111.xml"/><Relationship Id="rId87" Type="http://schemas.openxmlformats.org/officeDocument/2006/relationships/image" Target="../media/image371.png"/><Relationship Id="rId110" Type="http://schemas.openxmlformats.org/officeDocument/2006/relationships/customXml" Target="../ink/ink5133.xml"/><Relationship Id="rId131" Type="http://schemas.openxmlformats.org/officeDocument/2006/relationships/image" Target="../media/image392.png"/><Relationship Id="rId152" Type="http://schemas.openxmlformats.org/officeDocument/2006/relationships/customXml" Target="../ink/ink5154.xml"/><Relationship Id="rId173" Type="http://schemas.openxmlformats.org/officeDocument/2006/relationships/image" Target="../media/image413.png"/><Relationship Id="rId194" Type="http://schemas.openxmlformats.org/officeDocument/2006/relationships/customXml" Target="../ink/ink5175.xml"/><Relationship Id="rId208" Type="http://schemas.openxmlformats.org/officeDocument/2006/relationships/customXml" Target="../ink/ink5183.xml"/><Relationship Id="rId14" Type="http://schemas.openxmlformats.org/officeDocument/2006/relationships/customXml" Target="../ink/ink5085.xml"/><Relationship Id="rId35" Type="http://schemas.openxmlformats.org/officeDocument/2006/relationships/image" Target="../media/image347.png"/><Relationship Id="rId56" Type="http://schemas.openxmlformats.org/officeDocument/2006/relationships/customXml" Target="../ink/ink5106.xml"/><Relationship Id="rId77" Type="http://schemas.openxmlformats.org/officeDocument/2006/relationships/image" Target="../media/image367.png"/><Relationship Id="rId100" Type="http://schemas.openxmlformats.org/officeDocument/2006/relationships/customXml" Target="../ink/ink5128.xml"/><Relationship Id="rId8" Type="http://schemas.openxmlformats.org/officeDocument/2006/relationships/customXml" Target="../ink/ink5082.xml"/><Relationship Id="rId98" Type="http://schemas.openxmlformats.org/officeDocument/2006/relationships/customXml" Target="../ink/ink5127.xml"/><Relationship Id="rId121" Type="http://schemas.openxmlformats.org/officeDocument/2006/relationships/image" Target="../media/image388.png"/><Relationship Id="rId142" Type="http://schemas.openxmlformats.org/officeDocument/2006/relationships/customXml" Target="../ink/ink5149.xml"/><Relationship Id="rId163" Type="http://schemas.openxmlformats.org/officeDocument/2006/relationships/image" Target="../media/image408.png"/><Relationship Id="rId184" Type="http://schemas.openxmlformats.org/officeDocument/2006/relationships/customXml" Target="../ink/ink5170.xml"/><Relationship Id="rId219" Type="http://schemas.openxmlformats.org/officeDocument/2006/relationships/image" Target="../media/image435.png"/><Relationship Id="rId3" Type="http://schemas.openxmlformats.org/officeDocument/2006/relationships/image" Target="../media/image231.png"/><Relationship Id="rId214" Type="http://schemas.openxmlformats.org/officeDocument/2006/relationships/customXml" Target="../ink/ink5186.xml"/><Relationship Id="rId25" Type="http://schemas.openxmlformats.org/officeDocument/2006/relationships/image" Target="../media/image342.png"/><Relationship Id="rId46" Type="http://schemas.openxmlformats.org/officeDocument/2006/relationships/customXml" Target="../ink/ink5101.xml"/><Relationship Id="rId67" Type="http://schemas.openxmlformats.org/officeDocument/2006/relationships/image" Target="../media/image362.png"/><Relationship Id="rId116" Type="http://schemas.openxmlformats.org/officeDocument/2006/relationships/customXml" Target="../ink/ink5136.xml"/><Relationship Id="rId137" Type="http://schemas.openxmlformats.org/officeDocument/2006/relationships/image" Target="../media/image395.png"/><Relationship Id="rId158" Type="http://schemas.openxmlformats.org/officeDocument/2006/relationships/customXml" Target="../ink/ink5157.xml"/><Relationship Id="rId20" Type="http://schemas.openxmlformats.org/officeDocument/2006/relationships/customXml" Target="../ink/ink5088.xml"/><Relationship Id="rId41" Type="http://schemas.openxmlformats.org/officeDocument/2006/relationships/image" Target="../media/image350.png"/><Relationship Id="rId62" Type="http://schemas.openxmlformats.org/officeDocument/2006/relationships/customXml" Target="../ink/ink5109.xml"/><Relationship Id="rId83" Type="http://schemas.openxmlformats.org/officeDocument/2006/relationships/image" Target="../media/image369.png"/><Relationship Id="rId88" Type="http://schemas.openxmlformats.org/officeDocument/2006/relationships/customXml" Target="../ink/ink5122.xml"/><Relationship Id="rId111" Type="http://schemas.openxmlformats.org/officeDocument/2006/relationships/image" Target="../media/image383.png"/><Relationship Id="rId132" Type="http://schemas.openxmlformats.org/officeDocument/2006/relationships/customXml" Target="../ink/ink5144.xml"/><Relationship Id="rId153" Type="http://schemas.openxmlformats.org/officeDocument/2006/relationships/image" Target="../media/image403.png"/><Relationship Id="rId174" Type="http://schemas.openxmlformats.org/officeDocument/2006/relationships/customXml" Target="../ink/ink5165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173.xml"/><Relationship Id="rId204" Type="http://schemas.openxmlformats.org/officeDocument/2006/relationships/customXml" Target="../ink/ink5181.xml"/><Relationship Id="rId220" Type="http://schemas.openxmlformats.org/officeDocument/2006/relationships/customXml" Target="../ink/ink5189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096.xml"/><Relationship Id="rId57" Type="http://schemas.openxmlformats.org/officeDocument/2006/relationships/image" Target="../media/image357.png"/><Relationship Id="rId106" Type="http://schemas.openxmlformats.org/officeDocument/2006/relationships/customXml" Target="../ink/ink5131.xml"/><Relationship Id="rId127" Type="http://schemas.openxmlformats.org/officeDocument/2006/relationships/image" Target="../media/image219.png"/><Relationship Id="rId10" Type="http://schemas.openxmlformats.org/officeDocument/2006/relationships/customXml" Target="../ink/ink5083.xml"/><Relationship Id="rId31" Type="http://schemas.openxmlformats.org/officeDocument/2006/relationships/image" Target="../media/image345.png"/><Relationship Id="rId52" Type="http://schemas.openxmlformats.org/officeDocument/2006/relationships/customXml" Target="../ink/ink5104.xml"/><Relationship Id="rId73" Type="http://schemas.openxmlformats.org/officeDocument/2006/relationships/image" Target="../media/image365.png"/><Relationship Id="rId78" Type="http://schemas.openxmlformats.org/officeDocument/2006/relationships/customXml" Target="../ink/ink5117.xml"/><Relationship Id="rId94" Type="http://schemas.openxmlformats.org/officeDocument/2006/relationships/customXml" Target="../ink/ink5125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139.xml"/><Relationship Id="rId143" Type="http://schemas.openxmlformats.org/officeDocument/2006/relationships/image" Target="../media/image398.png"/><Relationship Id="rId148" Type="http://schemas.openxmlformats.org/officeDocument/2006/relationships/customXml" Target="../ink/ink5152.xml"/><Relationship Id="rId164" Type="http://schemas.openxmlformats.org/officeDocument/2006/relationships/customXml" Target="../ink/ink5160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080.xml"/><Relationship Id="rId9" Type="http://schemas.openxmlformats.org/officeDocument/2006/relationships/image" Target="../media/image233.png"/><Relationship Id="rId180" Type="http://schemas.openxmlformats.org/officeDocument/2006/relationships/customXml" Target="../ink/ink5168.xml"/><Relationship Id="rId210" Type="http://schemas.openxmlformats.org/officeDocument/2006/relationships/customXml" Target="../ink/ink5184.xml"/><Relationship Id="rId215" Type="http://schemas.openxmlformats.org/officeDocument/2006/relationships/image" Target="../media/image433.png"/><Relationship Id="rId26" Type="http://schemas.openxmlformats.org/officeDocument/2006/relationships/customXml" Target="../ink/ink5091.xml"/><Relationship Id="rId47" Type="http://schemas.openxmlformats.org/officeDocument/2006/relationships/image" Target="../media/image352.png"/><Relationship Id="rId68" Type="http://schemas.openxmlformats.org/officeDocument/2006/relationships/customXml" Target="../ink/ink5112.xml"/><Relationship Id="rId89" Type="http://schemas.openxmlformats.org/officeDocument/2006/relationships/image" Target="../media/image372.png"/><Relationship Id="rId112" Type="http://schemas.openxmlformats.org/officeDocument/2006/relationships/customXml" Target="../ink/ink5134.xml"/><Relationship Id="rId133" Type="http://schemas.openxmlformats.org/officeDocument/2006/relationships/image" Target="../media/image393.png"/><Relationship Id="rId154" Type="http://schemas.openxmlformats.org/officeDocument/2006/relationships/customXml" Target="../ink/ink5155.xml"/><Relationship Id="rId175" Type="http://schemas.openxmlformats.org/officeDocument/2006/relationships/image" Target="../media/image414.png"/><Relationship Id="rId196" Type="http://schemas.openxmlformats.org/officeDocument/2006/relationships/customXml" Target="../ink/ink5176.xml"/><Relationship Id="rId200" Type="http://schemas.openxmlformats.org/officeDocument/2006/relationships/image" Target="../media/image426.png"/><Relationship Id="rId16" Type="http://schemas.openxmlformats.org/officeDocument/2006/relationships/customXml" Target="../ink/ink5086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107.xml"/><Relationship Id="rId79" Type="http://schemas.openxmlformats.org/officeDocument/2006/relationships/image" Target="../media/image202.png"/><Relationship Id="rId102" Type="http://schemas.openxmlformats.org/officeDocument/2006/relationships/customXml" Target="../ink/ink5129.xml"/><Relationship Id="rId123" Type="http://schemas.openxmlformats.org/officeDocument/2006/relationships/image" Target="../media/image389.png"/><Relationship Id="rId144" Type="http://schemas.openxmlformats.org/officeDocument/2006/relationships/customXml" Target="../ink/ink5150.xml"/><Relationship Id="rId90" Type="http://schemas.openxmlformats.org/officeDocument/2006/relationships/customXml" Target="../ink/ink5123.xml"/><Relationship Id="rId165" Type="http://schemas.openxmlformats.org/officeDocument/2006/relationships/image" Target="../media/image409.png"/><Relationship Id="rId186" Type="http://schemas.openxmlformats.org/officeDocument/2006/relationships/customXml" Target="../ink/ink5171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5102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145.xml"/><Relationship Id="rId80" Type="http://schemas.openxmlformats.org/officeDocument/2006/relationships/customXml" Target="../ink/ink5118.xml"/><Relationship Id="rId155" Type="http://schemas.openxmlformats.org/officeDocument/2006/relationships/image" Target="../media/image404.png"/><Relationship Id="rId176" Type="http://schemas.openxmlformats.org/officeDocument/2006/relationships/customXml" Target="../ink/ink5166.xml"/><Relationship Id="rId197" Type="http://schemas.openxmlformats.org/officeDocument/2006/relationships/image" Target="../media/image425.png"/><Relationship Id="rId201" Type="http://schemas.openxmlformats.org/officeDocument/2006/relationships/customXml" Target="../ink/ink5179.xml"/><Relationship Id="rId222" Type="http://schemas.openxmlformats.org/officeDocument/2006/relationships/customXml" Target="../ink/ink5190.xml"/><Relationship Id="rId17" Type="http://schemas.openxmlformats.org/officeDocument/2006/relationships/image" Target="../media/image237.png"/><Relationship Id="rId38" Type="http://schemas.openxmlformats.org/officeDocument/2006/relationships/customXml" Target="../ink/ink5097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140.xml"/><Relationship Id="rId70" Type="http://schemas.openxmlformats.org/officeDocument/2006/relationships/customXml" Target="../ink/ink5113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161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85.xml"/><Relationship Id="rId28" Type="http://schemas.openxmlformats.org/officeDocument/2006/relationships/customXml" Target="../ink/ink5092.xml"/><Relationship Id="rId49" Type="http://schemas.openxmlformats.org/officeDocument/2006/relationships/image" Target="../media/image353.png"/><Relationship Id="rId114" Type="http://schemas.openxmlformats.org/officeDocument/2006/relationships/customXml" Target="../ink/ink5135.xml"/><Relationship Id="rId60" Type="http://schemas.openxmlformats.org/officeDocument/2006/relationships/customXml" Target="../ink/ink5108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156.xml"/><Relationship Id="rId177" Type="http://schemas.openxmlformats.org/officeDocument/2006/relationships/image" Target="../media/image415.png"/><Relationship Id="rId198" Type="http://schemas.openxmlformats.org/officeDocument/2006/relationships/customXml" Target="../ink/ink5177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087.xml"/><Relationship Id="rId39" Type="http://schemas.openxmlformats.org/officeDocument/2006/relationships/image" Target="../media/image349.png"/><Relationship Id="rId50" Type="http://schemas.openxmlformats.org/officeDocument/2006/relationships/customXml" Target="../ink/ink5103.xml"/><Relationship Id="rId104" Type="http://schemas.openxmlformats.org/officeDocument/2006/relationships/customXml" Target="../ink/ink5130.xml"/><Relationship Id="rId125" Type="http://schemas.openxmlformats.org/officeDocument/2006/relationships/image" Target="../media/image390.png"/><Relationship Id="rId146" Type="http://schemas.openxmlformats.org/officeDocument/2006/relationships/customXml" Target="../ink/ink5151.xml"/><Relationship Id="rId167" Type="http://schemas.openxmlformats.org/officeDocument/2006/relationships/image" Target="../media/image410.png"/><Relationship Id="rId188" Type="http://schemas.openxmlformats.org/officeDocument/2006/relationships/customXml" Target="../ink/ink5172.xml"/><Relationship Id="rId71" Type="http://schemas.openxmlformats.org/officeDocument/2006/relationships/image" Target="../media/image364.png"/><Relationship Id="rId92" Type="http://schemas.openxmlformats.org/officeDocument/2006/relationships/customXml" Target="../ink/ink5124.xml"/><Relationship Id="rId213" Type="http://schemas.openxmlformats.org/officeDocument/2006/relationships/image" Target="../media/image432.png"/><Relationship Id="rId2" Type="http://schemas.openxmlformats.org/officeDocument/2006/relationships/customXml" Target="../ink/ink5079.xml"/><Relationship Id="rId29" Type="http://schemas.openxmlformats.org/officeDocument/2006/relationships/image" Target="../media/image344.png"/><Relationship Id="rId40" Type="http://schemas.openxmlformats.org/officeDocument/2006/relationships/customXml" Target="../ink/ink5098.xml"/><Relationship Id="rId115" Type="http://schemas.openxmlformats.org/officeDocument/2006/relationships/image" Target="../media/image385.png"/><Relationship Id="rId136" Type="http://schemas.openxmlformats.org/officeDocument/2006/relationships/customXml" Target="../ink/ink5146.xml"/><Relationship Id="rId157" Type="http://schemas.openxmlformats.org/officeDocument/2006/relationships/image" Target="../media/image405.png"/><Relationship Id="rId178" Type="http://schemas.openxmlformats.org/officeDocument/2006/relationships/customXml" Target="../ink/ink5167.xml"/><Relationship Id="rId61" Type="http://schemas.openxmlformats.org/officeDocument/2006/relationships/image" Target="../media/image359.png"/><Relationship Id="rId82" Type="http://schemas.openxmlformats.org/officeDocument/2006/relationships/customXml" Target="../ink/ink5119.xml"/><Relationship Id="rId199" Type="http://schemas.openxmlformats.org/officeDocument/2006/relationships/customXml" Target="../ink/ink5178.xml"/><Relationship Id="rId203" Type="http://schemas.openxmlformats.org/officeDocument/2006/relationships/customXml" Target="../ink/ink5180.xml"/><Relationship Id="rId19" Type="http://schemas.openxmlformats.org/officeDocument/2006/relationships/image" Target="../media/image238.png"/><Relationship Id="rId224" Type="http://schemas.openxmlformats.org/officeDocument/2006/relationships/customXml" Target="../ink/ink5191.xml"/><Relationship Id="rId30" Type="http://schemas.openxmlformats.org/officeDocument/2006/relationships/customXml" Target="../ink/ink5093.xml"/><Relationship Id="rId105" Type="http://schemas.openxmlformats.org/officeDocument/2006/relationships/image" Target="../media/image380.png"/><Relationship Id="rId126" Type="http://schemas.openxmlformats.org/officeDocument/2006/relationships/customXml" Target="../ink/ink5141.xml"/><Relationship Id="rId147" Type="http://schemas.openxmlformats.org/officeDocument/2006/relationships/image" Target="../media/image400.png"/><Relationship Id="rId168" Type="http://schemas.openxmlformats.org/officeDocument/2006/relationships/customXml" Target="../ink/ink5162.xml"/><Relationship Id="rId51" Type="http://schemas.openxmlformats.org/officeDocument/2006/relationships/image" Target="../media/image354.png"/><Relationship Id="rId72" Type="http://schemas.openxmlformats.org/officeDocument/2006/relationships/customXml" Target="../ink/ink5114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212.xml"/><Relationship Id="rId63" Type="http://schemas.openxmlformats.org/officeDocument/2006/relationships/image" Target="../media/image360.png"/><Relationship Id="rId84" Type="http://schemas.openxmlformats.org/officeDocument/2006/relationships/customXml" Target="../ink/ink5233.xml"/><Relationship Id="rId138" Type="http://schemas.openxmlformats.org/officeDocument/2006/relationships/customXml" Target="../ink/ink5260.xml"/><Relationship Id="rId159" Type="http://schemas.openxmlformats.org/officeDocument/2006/relationships/image" Target="../media/image406.png"/><Relationship Id="rId170" Type="http://schemas.openxmlformats.org/officeDocument/2006/relationships/customXml" Target="../ink/ink5276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305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207.xml"/><Relationship Id="rId53" Type="http://schemas.openxmlformats.org/officeDocument/2006/relationships/image" Target="../media/image355.png"/><Relationship Id="rId74" Type="http://schemas.openxmlformats.org/officeDocument/2006/relationships/customXml" Target="../ink/ink5228.xml"/><Relationship Id="rId128" Type="http://schemas.openxmlformats.org/officeDocument/2006/relationships/customXml" Target="../ink/ink5255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271.xml"/><Relationship Id="rId181" Type="http://schemas.openxmlformats.org/officeDocument/2006/relationships/image" Target="../media/image417.png"/><Relationship Id="rId216" Type="http://schemas.openxmlformats.org/officeDocument/2006/relationships/customXml" Target="../ink/ink5300.xml"/><Relationship Id="rId22" Type="http://schemas.openxmlformats.org/officeDocument/2006/relationships/customXml" Target="../ink/ink5202.xml"/><Relationship Id="rId43" Type="http://schemas.openxmlformats.org/officeDocument/2006/relationships/image" Target="../media/image288.png"/><Relationship Id="rId64" Type="http://schemas.openxmlformats.org/officeDocument/2006/relationships/customXml" Target="../ink/ink5223.xml"/><Relationship Id="rId118" Type="http://schemas.openxmlformats.org/officeDocument/2006/relationships/customXml" Target="../ink/ink5250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266.xml"/><Relationship Id="rId171" Type="http://schemas.openxmlformats.org/officeDocument/2006/relationships/image" Target="../media/image412.png"/><Relationship Id="rId192" Type="http://schemas.openxmlformats.org/officeDocument/2006/relationships/customXml" Target="../ink/ink5287.xml"/><Relationship Id="rId206" Type="http://schemas.openxmlformats.org/officeDocument/2006/relationships/customXml" Target="../ink/ink5295.xml"/><Relationship Id="rId227" Type="http://schemas.openxmlformats.org/officeDocument/2006/relationships/image" Target="../media/image439.png"/><Relationship Id="rId12" Type="http://schemas.openxmlformats.org/officeDocument/2006/relationships/customXml" Target="../ink/ink5197.xml"/><Relationship Id="rId33" Type="http://schemas.openxmlformats.org/officeDocument/2006/relationships/image" Target="../media/image346.png"/><Relationship Id="rId108" Type="http://schemas.openxmlformats.org/officeDocument/2006/relationships/customXml" Target="../ink/ink5245.xml"/><Relationship Id="rId129" Type="http://schemas.openxmlformats.org/officeDocument/2006/relationships/image" Target="../media/image391.png"/><Relationship Id="rId54" Type="http://schemas.openxmlformats.org/officeDocument/2006/relationships/customXml" Target="../ink/ink5218.xml"/><Relationship Id="rId75" Type="http://schemas.openxmlformats.org/officeDocument/2006/relationships/image" Target="../media/image366.png"/><Relationship Id="rId96" Type="http://schemas.openxmlformats.org/officeDocument/2006/relationships/customXml" Target="../ink/ink5239.xml"/><Relationship Id="rId140" Type="http://schemas.openxmlformats.org/officeDocument/2006/relationships/customXml" Target="../ink/ink5261.xml"/><Relationship Id="rId161" Type="http://schemas.openxmlformats.org/officeDocument/2006/relationships/image" Target="../media/image407.png"/><Relationship Id="rId182" Type="http://schemas.openxmlformats.org/officeDocument/2006/relationships/customXml" Target="../ink/ink5282.xml"/><Relationship Id="rId217" Type="http://schemas.openxmlformats.org/officeDocument/2006/relationships/image" Target="../media/image434.png"/><Relationship Id="rId6" Type="http://schemas.openxmlformats.org/officeDocument/2006/relationships/customXml" Target="../ink/ink5194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213.xml"/><Relationship Id="rId65" Type="http://schemas.openxmlformats.org/officeDocument/2006/relationships/image" Target="../media/image361.png"/><Relationship Id="rId86" Type="http://schemas.openxmlformats.org/officeDocument/2006/relationships/customXml" Target="../ink/ink5234.xml"/><Relationship Id="rId130" Type="http://schemas.openxmlformats.org/officeDocument/2006/relationships/customXml" Target="../ink/ink5256.xml"/><Relationship Id="rId151" Type="http://schemas.openxmlformats.org/officeDocument/2006/relationships/image" Target="../media/image402.png"/><Relationship Id="rId172" Type="http://schemas.openxmlformats.org/officeDocument/2006/relationships/customXml" Target="../ink/ink5277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306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208.xml"/><Relationship Id="rId55" Type="http://schemas.openxmlformats.org/officeDocument/2006/relationships/image" Target="../media/image356.png"/><Relationship Id="rId76" Type="http://schemas.openxmlformats.org/officeDocument/2006/relationships/customXml" Target="../ink/ink5229.xml"/><Relationship Id="rId97" Type="http://schemas.openxmlformats.org/officeDocument/2006/relationships/image" Target="../media/image376.png"/><Relationship Id="rId120" Type="http://schemas.openxmlformats.org/officeDocument/2006/relationships/customXml" Target="../ink/ink5251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272.xml"/><Relationship Id="rId183" Type="http://schemas.openxmlformats.org/officeDocument/2006/relationships/image" Target="../media/image418.png"/><Relationship Id="rId218" Type="http://schemas.openxmlformats.org/officeDocument/2006/relationships/customXml" Target="../ink/ink5301.xml"/><Relationship Id="rId24" Type="http://schemas.openxmlformats.org/officeDocument/2006/relationships/customXml" Target="../ink/ink5203.xml"/><Relationship Id="rId45" Type="http://schemas.openxmlformats.org/officeDocument/2006/relationships/image" Target="../media/image351.png"/><Relationship Id="rId66" Type="http://schemas.openxmlformats.org/officeDocument/2006/relationships/customXml" Target="../ink/ink5224.xml"/><Relationship Id="rId87" Type="http://schemas.openxmlformats.org/officeDocument/2006/relationships/image" Target="../media/image371.png"/><Relationship Id="rId110" Type="http://schemas.openxmlformats.org/officeDocument/2006/relationships/customXml" Target="../ink/ink5246.xml"/><Relationship Id="rId131" Type="http://schemas.openxmlformats.org/officeDocument/2006/relationships/image" Target="../media/image392.png"/><Relationship Id="rId152" Type="http://schemas.openxmlformats.org/officeDocument/2006/relationships/customXml" Target="../ink/ink5267.xml"/><Relationship Id="rId173" Type="http://schemas.openxmlformats.org/officeDocument/2006/relationships/image" Target="../media/image413.png"/><Relationship Id="rId194" Type="http://schemas.openxmlformats.org/officeDocument/2006/relationships/customXml" Target="../ink/ink5288.xml"/><Relationship Id="rId208" Type="http://schemas.openxmlformats.org/officeDocument/2006/relationships/customXml" Target="../ink/ink5296.xml"/><Relationship Id="rId229" Type="http://schemas.openxmlformats.org/officeDocument/2006/relationships/image" Target="../media/image440.png"/><Relationship Id="rId14" Type="http://schemas.openxmlformats.org/officeDocument/2006/relationships/customXml" Target="../ink/ink5198.xml"/><Relationship Id="rId35" Type="http://schemas.openxmlformats.org/officeDocument/2006/relationships/image" Target="../media/image347.png"/><Relationship Id="rId56" Type="http://schemas.openxmlformats.org/officeDocument/2006/relationships/customXml" Target="../ink/ink5219.xml"/><Relationship Id="rId77" Type="http://schemas.openxmlformats.org/officeDocument/2006/relationships/image" Target="../media/image367.png"/><Relationship Id="rId100" Type="http://schemas.openxmlformats.org/officeDocument/2006/relationships/customXml" Target="../ink/ink5241.xml"/><Relationship Id="rId8" Type="http://schemas.openxmlformats.org/officeDocument/2006/relationships/customXml" Target="../ink/ink5195.xml"/><Relationship Id="rId98" Type="http://schemas.openxmlformats.org/officeDocument/2006/relationships/customXml" Target="../ink/ink5240.xml"/><Relationship Id="rId121" Type="http://schemas.openxmlformats.org/officeDocument/2006/relationships/image" Target="../media/image388.png"/><Relationship Id="rId142" Type="http://schemas.openxmlformats.org/officeDocument/2006/relationships/customXml" Target="../ink/ink5262.xml"/><Relationship Id="rId163" Type="http://schemas.openxmlformats.org/officeDocument/2006/relationships/image" Target="../media/image408.png"/><Relationship Id="rId184" Type="http://schemas.openxmlformats.org/officeDocument/2006/relationships/customXml" Target="../ink/ink5283.xml"/><Relationship Id="rId219" Type="http://schemas.openxmlformats.org/officeDocument/2006/relationships/image" Target="../media/image435.png"/><Relationship Id="rId230" Type="http://schemas.openxmlformats.org/officeDocument/2006/relationships/customXml" Target="../ink/ink5307.xml"/><Relationship Id="rId25" Type="http://schemas.openxmlformats.org/officeDocument/2006/relationships/image" Target="../media/image342.png"/><Relationship Id="rId46" Type="http://schemas.openxmlformats.org/officeDocument/2006/relationships/customXml" Target="../ink/ink5214.xml"/><Relationship Id="rId67" Type="http://schemas.openxmlformats.org/officeDocument/2006/relationships/image" Target="../media/image362.png"/><Relationship Id="rId20" Type="http://schemas.openxmlformats.org/officeDocument/2006/relationships/customXml" Target="../ink/ink5201.xml"/><Relationship Id="rId41" Type="http://schemas.openxmlformats.org/officeDocument/2006/relationships/image" Target="../media/image350.png"/><Relationship Id="rId62" Type="http://schemas.openxmlformats.org/officeDocument/2006/relationships/customXml" Target="../ink/ink5222.xml"/><Relationship Id="rId83" Type="http://schemas.openxmlformats.org/officeDocument/2006/relationships/image" Target="../media/image369.png"/><Relationship Id="rId88" Type="http://schemas.openxmlformats.org/officeDocument/2006/relationships/customXml" Target="../ink/ink5235.xml"/><Relationship Id="rId111" Type="http://schemas.openxmlformats.org/officeDocument/2006/relationships/image" Target="../media/image383.png"/><Relationship Id="rId132" Type="http://schemas.openxmlformats.org/officeDocument/2006/relationships/customXml" Target="../ink/ink5257.xml"/><Relationship Id="rId153" Type="http://schemas.openxmlformats.org/officeDocument/2006/relationships/image" Target="../media/image403.png"/><Relationship Id="rId174" Type="http://schemas.openxmlformats.org/officeDocument/2006/relationships/customXml" Target="../ink/ink5278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286.xml"/><Relationship Id="rId204" Type="http://schemas.openxmlformats.org/officeDocument/2006/relationships/customXml" Target="../ink/ink5294.xml"/><Relationship Id="rId220" Type="http://schemas.openxmlformats.org/officeDocument/2006/relationships/customXml" Target="../ink/ink5302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209.xml"/><Relationship Id="rId57" Type="http://schemas.openxmlformats.org/officeDocument/2006/relationships/image" Target="../media/image357.png"/><Relationship Id="rId106" Type="http://schemas.openxmlformats.org/officeDocument/2006/relationships/customXml" Target="../ink/ink5244.xml"/><Relationship Id="rId127" Type="http://schemas.openxmlformats.org/officeDocument/2006/relationships/image" Target="../media/image219.png"/><Relationship Id="rId10" Type="http://schemas.openxmlformats.org/officeDocument/2006/relationships/customXml" Target="../ink/ink5196.xml"/><Relationship Id="rId31" Type="http://schemas.openxmlformats.org/officeDocument/2006/relationships/image" Target="../media/image345.png"/><Relationship Id="rId52" Type="http://schemas.openxmlformats.org/officeDocument/2006/relationships/customXml" Target="../ink/ink5217.xml"/><Relationship Id="rId73" Type="http://schemas.openxmlformats.org/officeDocument/2006/relationships/image" Target="../media/image365.png"/><Relationship Id="rId78" Type="http://schemas.openxmlformats.org/officeDocument/2006/relationships/customXml" Target="../ink/ink5230.xml"/><Relationship Id="rId94" Type="http://schemas.openxmlformats.org/officeDocument/2006/relationships/customXml" Target="../ink/ink5238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252.xml"/><Relationship Id="rId143" Type="http://schemas.openxmlformats.org/officeDocument/2006/relationships/image" Target="../media/image398.png"/><Relationship Id="rId148" Type="http://schemas.openxmlformats.org/officeDocument/2006/relationships/customXml" Target="../ink/ink5265.xml"/><Relationship Id="rId164" Type="http://schemas.openxmlformats.org/officeDocument/2006/relationships/customXml" Target="../ink/ink5273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193.xml"/><Relationship Id="rId9" Type="http://schemas.openxmlformats.org/officeDocument/2006/relationships/image" Target="../media/image233.png"/><Relationship Id="rId180" Type="http://schemas.openxmlformats.org/officeDocument/2006/relationships/customXml" Target="../ink/ink5281.xml"/><Relationship Id="rId210" Type="http://schemas.openxmlformats.org/officeDocument/2006/relationships/customXml" Target="../ink/ink5297.xml"/><Relationship Id="rId215" Type="http://schemas.openxmlformats.org/officeDocument/2006/relationships/image" Target="../media/image433.png"/><Relationship Id="rId26" Type="http://schemas.openxmlformats.org/officeDocument/2006/relationships/customXml" Target="../ink/ink5204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225.xml"/><Relationship Id="rId89" Type="http://schemas.openxmlformats.org/officeDocument/2006/relationships/image" Target="../media/image372.png"/><Relationship Id="rId112" Type="http://schemas.openxmlformats.org/officeDocument/2006/relationships/customXml" Target="../ink/ink5247.xml"/><Relationship Id="rId133" Type="http://schemas.openxmlformats.org/officeDocument/2006/relationships/image" Target="../media/image393.png"/><Relationship Id="rId154" Type="http://schemas.openxmlformats.org/officeDocument/2006/relationships/customXml" Target="../ink/ink5268.xml"/><Relationship Id="rId175" Type="http://schemas.openxmlformats.org/officeDocument/2006/relationships/image" Target="../media/image414.png"/><Relationship Id="rId196" Type="http://schemas.openxmlformats.org/officeDocument/2006/relationships/customXml" Target="../ink/ink5289.xml"/><Relationship Id="rId200" Type="http://schemas.openxmlformats.org/officeDocument/2006/relationships/image" Target="../media/image426.png"/><Relationship Id="rId16" Type="http://schemas.openxmlformats.org/officeDocument/2006/relationships/customXml" Target="../ink/ink5199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220.xml"/><Relationship Id="rId79" Type="http://schemas.openxmlformats.org/officeDocument/2006/relationships/image" Target="../media/image202.png"/><Relationship Id="rId102" Type="http://schemas.openxmlformats.org/officeDocument/2006/relationships/customXml" Target="../ink/ink5242.xml"/><Relationship Id="rId123" Type="http://schemas.openxmlformats.org/officeDocument/2006/relationships/image" Target="../media/image389.png"/><Relationship Id="rId144" Type="http://schemas.openxmlformats.org/officeDocument/2006/relationships/customXml" Target="../ink/ink5263.xml"/><Relationship Id="rId90" Type="http://schemas.openxmlformats.org/officeDocument/2006/relationships/customXml" Target="../ink/ink5236.xml"/><Relationship Id="rId165" Type="http://schemas.openxmlformats.org/officeDocument/2006/relationships/image" Target="../media/image409.png"/><Relationship Id="rId186" Type="http://schemas.openxmlformats.org/officeDocument/2006/relationships/customXml" Target="../ink/ink5284.xml"/><Relationship Id="rId211" Type="http://schemas.openxmlformats.org/officeDocument/2006/relationships/image" Target="../media/image431.png"/><Relationship Id="rId232" Type="http://schemas.openxmlformats.org/officeDocument/2006/relationships/customXml" Target="../ink/ink5308.xml"/><Relationship Id="rId27" Type="http://schemas.openxmlformats.org/officeDocument/2006/relationships/image" Target="../media/image343.png"/><Relationship Id="rId48" Type="http://schemas.openxmlformats.org/officeDocument/2006/relationships/customXml" Target="../ink/ink521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258.xml"/><Relationship Id="rId80" Type="http://schemas.openxmlformats.org/officeDocument/2006/relationships/customXml" Target="../ink/ink5231.xml"/><Relationship Id="rId155" Type="http://schemas.openxmlformats.org/officeDocument/2006/relationships/image" Target="../media/image404.png"/><Relationship Id="rId176" Type="http://schemas.openxmlformats.org/officeDocument/2006/relationships/customXml" Target="../ink/ink5279.xml"/><Relationship Id="rId197" Type="http://schemas.openxmlformats.org/officeDocument/2006/relationships/image" Target="../media/image425.png"/><Relationship Id="rId201" Type="http://schemas.openxmlformats.org/officeDocument/2006/relationships/customXml" Target="../ink/ink5292.xml"/><Relationship Id="rId222" Type="http://schemas.openxmlformats.org/officeDocument/2006/relationships/customXml" Target="../ink/ink5303.xml"/><Relationship Id="rId17" Type="http://schemas.openxmlformats.org/officeDocument/2006/relationships/image" Target="../media/image237.png"/><Relationship Id="rId38" Type="http://schemas.openxmlformats.org/officeDocument/2006/relationships/customXml" Target="../ink/ink5210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253.xml"/><Relationship Id="rId70" Type="http://schemas.openxmlformats.org/officeDocument/2006/relationships/customXml" Target="../ink/ink5226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274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298.xml"/><Relationship Id="rId233" Type="http://schemas.openxmlformats.org/officeDocument/2006/relationships/image" Target="../media/image442.png"/><Relationship Id="rId28" Type="http://schemas.openxmlformats.org/officeDocument/2006/relationships/customXml" Target="../ink/ink5205.xml"/><Relationship Id="rId49" Type="http://schemas.openxmlformats.org/officeDocument/2006/relationships/image" Target="../media/image353.png"/><Relationship Id="rId114" Type="http://schemas.openxmlformats.org/officeDocument/2006/relationships/customXml" Target="../ink/ink5248.xml"/><Relationship Id="rId60" Type="http://schemas.openxmlformats.org/officeDocument/2006/relationships/customXml" Target="../ink/ink5221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269.xml"/><Relationship Id="rId177" Type="http://schemas.openxmlformats.org/officeDocument/2006/relationships/image" Target="../media/image415.png"/><Relationship Id="rId198" Type="http://schemas.openxmlformats.org/officeDocument/2006/relationships/customXml" Target="../ink/ink5290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200.xml"/><Relationship Id="rId39" Type="http://schemas.openxmlformats.org/officeDocument/2006/relationships/image" Target="../media/image349.png"/><Relationship Id="rId50" Type="http://schemas.openxmlformats.org/officeDocument/2006/relationships/customXml" Target="../ink/ink5216.xml"/><Relationship Id="rId104" Type="http://schemas.openxmlformats.org/officeDocument/2006/relationships/customXml" Target="../ink/ink5243.xml"/><Relationship Id="rId125" Type="http://schemas.openxmlformats.org/officeDocument/2006/relationships/image" Target="../media/image390.png"/><Relationship Id="rId146" Type="http://schemas.openxmlformats.org/officeDocument/2006/relationships/customXml" Target="../ink/ink5264.xml"/><Relationship Id="rId167" Type="http://schemas.openxmlformats.org/officeDocument/2006/relationships/image" Target="../media/image410.png"/><Relationship Id="rId188" Type="http://schemas.openxmlformats.org/officeDocument/2006/relationships/customXml" Target="../ink/ink5285.xml"/><Relationship Id="rId71" Type="http://schemas.openxmlformats.org/officeDocument/2006/relationships/image" Target="../media/image364.png"/><Relationship Id="rId92" Type="http://schemas.openxmlformats.org/officeDocument/2006/relationships/customXml" Target="../ink/ink5237.xml"/><Relationship Id="rId213" Type="http://schemas.openxmlformats.org/officeDocument/2006/relationships/image" Target="../media/image432.png"/><Relationship Id="rId2" Type="http://schemas.openxmlformats.org/officeDocument/2006/relationships/customXml" Target="../ink/ink5192.xml"/><Relationship Id="rId29" Type="http://schemas.openxmlformats.org/officeDocument/2006/relationships/image" Target="../media/image344.png"/><Relationship Id="rId40" Type="http://schemas.openxmlformats.org/officeDocument/2006/relationships/customXml" Target="../ink/ink5211.xml"/><Relationship Id="rId115" Type="http://schemas.openxmlformats.org/officeDocument/2006/relationships/image" Target="../media/image385.png"/><Relationship Id="rId136" Type="http://schemas.openxmlformats.org/officeDocument/2006/relationships/customXml" Target="../ink/ink5259.xml"/><Relationship Id="rId157" Type="http://schemas.openxmlformats.org/officeDocument/2006/relationships/image" Target="../media/image405.png"/><Relationship Id="rId178" Type="http://schemas.openxmlformats.org/officeDocument/2006/relationships/customXml" Target="../ink/ink5280.xml"/><Relationship Id="rId61" Type="http://schemas.openxmlformats.org/officeDocument/2006/relationships/image" Target="../media/image359.png"/><Relationship Id="rId82" Type="http://schemas.openxmlformats.org/officeDocument/2006/relationships/customXml" Target="../ink/ink5232.xml"/><Relationship Id="rId199" Type="http://schemas.openxmlformats.org/officeDocument/2006/relationships/customXml" Target="../ink/ink5291.xml"/><Relationship Id="rId203" Type="http://schemas.openxmlformats.org/officeDocument/2006/relationships/customXml" Target="../ink/ink5293.xml"/><Relationship Id="rId19" Type="http://schemas.openxmlformats.org/officeDocument/2006/relationships/image" Target="../media/image238.png"/><Relationship Id="rId224" Type="http://schemas.openxmlformats.org/officeDocument/2006/relationships/customXml" Target="../ink/ink5304.xml"/><Relationship Id="rId30" Type="http://schemas.openxmlformats.org/officeDocument/2006/relationships/customXml" Target="../ink/ink5206.xml"/><Relationship Id="rId105" Type="http://schemas.openxmlformats.org/officeDocument/2006/relationships/image" Target="../media/image380.png"/><Relationship Id="rId126" Type="http://schemas.openxmlformats.org/officeDocument/2006/relationships/customXml" Target="../ink/ink5254.xml"/><Relationship Id="rId147" Type="http://schemas.openxmlformats.org/officeDocument/2006/relationships/image" Target="../media/image400.png"/><Relationship Id="rId168" Type="http://schemas.openxmlformats.org/officeDocument/2006/relationships/customXml" Target="../ink/ink5275.xml"/><Relationship Id="rId51" Type="http://schemas.openxmlformats.org/officeDocument/2006/relationships/image" Target="../media/image354.png"/><Relationship Id="rId72" Type="http://schemas.openxmlformats.org/officeDocument/2006/relationships/customXml" Target="../ink/ink5227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299.xml"/><Relationship Id="rId116" Type="http://schemas.openxmlformats.org/officeDocument/2006/relationships/customXml" Target="../ink/ink5249.xml"/><Relationship Id="rId137" Type="http://schemas.openxmlformats.org/officeDocument/2006/relationships/image" Target="../media/image395.png"/><Relationship Id="rId158" Type="http://schemas.openxmlformats.org/officeDocument/2006/relationships/customXml" Target="../ink/ink5270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329.xml"/><Relationship Id="rId63" Type="http://schemas.openxmlformats.org/officeDocument/2006/relationships/image" Target="../media/image360.png"/><Relationship Id="rId84" Type="http://schemas.openxmlformats.org/officeDocument/2006/relationships/customXml" Target="../ink/ink5350.xml"/><Relationship Id="rId138" Type="http://schemas.openxmlformats.org/officeDocument/2006/relationships/customXml" Target="../ink/ink5377.xml"/><Relationship Id="rId159" Type="http://schemas.openxmlformats.org/officeDocument/2006/relationships/image" Target="../media/image406.png"/><Relationship Id="rId170" Type="http://schemas.openxmlformats.org/officeDocument/2006/relationships/customXml" Target="../ink/ink5393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422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324.xml"/><Relationship Id="rId53" Type="http://schemas.openxmlformats.org/officeDocument/2006/relationships/image" Target="../media/image355.png"/><Relationship Id="rId74" Type="http://schemas.openxmlformats.org/officeDocument/2006/relationships/customXml" Target="../ink/ink5345.xml"/><Relationship Id="rId128" Type="http://schemas.openxmlformats.org/officeDocument/2006/relationships/customXml" Target="../ink/ink5372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388.xml"/><Relationship Id="rId181" Type="http://schemas.openxmlformats.org/officeDocument/2006/relationships/image" Target="../media/image417.png"/><Relationship Id="rId216" Type="http://schemas.openxmlformats.org/officeDocument/2006/relationships/customXml" Target="../ink/ink5417.xml"/><Relationship Id="rId237" Type="http://schemas.openxmlformats.org/officeDocument/2006/relationships/image" Target="../media/image444.png"/><Relationship Id="rId22" Type="http://schemas.openxmlformats.org/officeDocument/2006/relationships/customXml" Target="../ink/ink5319.xml"/><Relationship Id="rId43" Type="http://schemas.openxmlformats.org/officeDocument/2006/relationships/image" Target="../media/image288.png"/><Relationship Id="rId64" Type="http://schemas.openxmlformats.org/officeDocument/2006/relationships/customXml" Target="../ink/ink5340.xml"/><Relationship Id="rId118" Type="http://schemas.openxmlformats.org/officeDocument/2006/relationships/customXml" Target="../ink/ink5367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383.xml"/><Relationship Id="rId171" Type="http://schemas.openxmlformats.org/officeDocument/2006/relationships/image" Target="../media/image412.png"/><Relationship Id="rId192" Type="http://schemas.openxmlformats.org/officeDocument/2006/relationships/customXml" Target="../ink/ink5404.xml"/><Relationship Id="rId206" Type="http://schemas.openxmlformats.org/officeDocument/2006/relationships/customXml" Target="../ink/ink5412.xml"/><Relationship Id="rId227" Type="http://schemas.openxmlformats.org/officeDocument/2006/relationships/image" Target="../media/image439.png"/><Relationship Id="rId12" Type="http://schemas.openxmlformats.org/officeDocument/2006/relationships/customXml" Target="../ink/ink5314.xml"/><Relationship Id="rId33" Type="http://schemas.openxmlformats.org/officeDocument/2006/relationships/image" Target="../media/image346.png"/><Relationship Id="rId108" Type="http://schemas.openxmlformats.org/officeDocument/2006/relationships/customXml" Target="../ink/ink5362.xml"/><Relationship Id="rId129" Type="http://schemas.openxmlformats.org/officeDocument/2006/relationships/image" Target="../media/image391.png"/><Relationship Id="rId54" Type="http://schemas.openxmlformats.org/officeDocument/2006/relationships/customXml" Target="../ink/ink5335.xml"/><Relationship Id="rId75" Type="http://schemas.openxmlformats.org/officeDocument/2006/relationships/image" Target="../media/image366.png"/><Relationship Id="rId96" Type="http://schemas.openxmlformats.org/officeDocument/2006/relationships/customXml" Target="../ink/ink5356.xml"/><Relationship Id="rId140" Type="http://schemas.openxmlformats.org/officeDocument/2006/relationships/customXml" Target="../ink/ink5378.xml"/><Relationship Id="rId161" Type="http://schemas.openxmlformats.org/officeDocument/2006/relationships/image" Target="../media/image407.png"/><Relationship Id="rId182" Type="http://schemas.openxmlformats.org/officeDocument/2006/relationships/customXml" Target="../ink/ink5399.xml"/><Relationship Id="rId217" Type="http://schemas.openxmlformats.org/officeDocument/2006/relationships/image" Target="../media/image434.png"/><Relationship Id="rId6" Type="http://schemas.openxmlformats.org/officeDocument/2006/relationships/customXml" Target="../ink/ink5311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330.xml"/><Relationship Id="rId65" Type="http://schemas.openxmlformats.org/officeDocument/2006/relationships/image" Target="../media/image361.png"/><Relationship Id="rId86" Type="http://schemas.openxmlformats.org/officeDocument/2006/relationships/customXml" Target="../ink/ink5351.xml"/><Relationship Id="rId130" Type="http://schemas.openxmlformats.org/officeDocument/2006/relationships/customXml" Target="../ink/ink5373.xml"/><Relationship Id="rId151" Type="http://schemas.openxmlformats.org/officeDocument/2006/relationships/image" Target="../media/image402.png"/><Relationship Id="rId172" Type="http://schemas.openxmlformats.org/officeDocument/2006/relationships/customXml" Target="../ink/ink5394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423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325.xml"/><Relationship Id="rId55" Type="http://schemas.openxmlformats.org/officeDocument/2006/relationships/image" Target="../media/image356.png"/><Relationship Id="rId76" Type="http://schemas.openxmlformats.org/officeDocument/2006/relationships/customXml" Target="../ink/ink5346.xml"/><Relationship Id="rId97" Type="http://schemas.openxmlformats.org/officeDocument/2006/relationships/image" Target="../media/image376.png"/><Relationship Id="rId120" Type="http://schemas.openxmlformats.org/officeDocument/2006/relationships/customXml" Target="../ink/ink5368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389.xml"/><Relationship Id="rId183" Type="http://schemas.openxmlformats.org/officeDocument/2006/relationships/image" Target="../media/image418.png"/><Relationship Id="rId218" Type="http://schemas.openxmlformats.org/officeDocument/2006/relationships/customXml" Target="../ink/ink5418.xml"/><Relationship Id="rId24" Type="http://schemas.openxmlformats.org/officeDocument/2006/relationships/customXml" Target="../ink/ink5320.xml"/><Relationship Id="rId45" Type="http://schemas.openxmlformats.org/officeDocument/2006/relationships/image" Target="../media/image351.png"/><Relationship Id="rId66" Type="http://schemas.openxmlformats.org/officeDocument/2006/relationships/customXml" Target="../ink/ink5341.xml"/><Relationship Id="rId87" Type="http://schemas.openxmlformats.org/officeDocument/2006/relationships/image" Target="../media/image371.png"/><Relationship Id="rId110" Type="http://schemas.openxmlformats.org/officeDocument/2006/relationships/customXml" Target="../ink/ink5363.xml"/><Relationship Id="rId131" Type="http://schemas.openxmlformats.org/officeDocument/2006/relationships/image" Target="../media/image392.png"/><Relationship Id="rId152" Type="http://schemas.openxmlformats.org/officeDocument/2006/relationships/customXml" Target="../ink/ink5384.xml"/><Relationship Id="rId173" Type="http://schemas.openxmlformats.org/officeDocument/2006/relationships/image" Target="../media/image413.png"/><Relationship Id="rId194" Type="http://schemas.openxmlformats.org/officeDocument/2006/relationships/customXml" Target="../ink/ink5405.xml"/><Relationship Id="rId208" Type="http://schemas.openxmlformats.org/officeDocument/2006/relationships/customXml" Target="../ink/ink5413.xml"/><Relationship Id="rId229" Type="http://schemas.openxmlformats.org/officeDocument/2006/relationships/image" Target="../media/image440.png"/><Relationship Id="rId14" Type="http://schemas.openxmlformats.org/officeDocument/2006/relationships/customXml" Target="../ink/ink5315.xml"/><Relationship Id="rId35" Type="http://schemas.openxmlformats.org/officeDocument/2006/relationships/image" Target="../media/image347.png"/><Relationship Id="rId56" Type="http://schemas.openxmlformats.org/officeDocument/2006/relationships/customXml" Target="../ink/ink5336.xml"/><Relationship Id="rId77" Type="http://schemas.openxmlformats.org/officeDocument/2006/relationships/image" Target="../media/image367.png"/><Relationship Id="rId100" Type="http://schemas.openxmlformats.org/officeDocument/2006/relationships/customXml" Target="../ink/ink5358.xml"/><Relationship Id="rId8" Type="http://schemas.openxmlformats.org/officeDocument/2006/relationships/customXml" Target="../ink/ink5312.xml"/><Relationship Id="rId98" Type="http://schemas.openxmlformats.org/officeDocument/2006/relationships/customXml" Target="../ink/ink5357.xml"/><Relationship Id="rId121" Type="http://schemas.openxmlformats.org/officeDocument/2006/relationships/image" Target="../media/image388.png"/><Relationship Id="rId142" Type="http://schemas.openxmlformats.org/officeDocument/2006/relationships/customXml" Target="../ink/ink5379.xml"/><Relationship Id="rId163" Type="http://schemas.openxmlformats.org/officeDocument/2006/relationships/image" Target="../media/image408.png"/><Relationship Id="rId184" Type="http://schemas.openxmlformats.org/officeDocument/2006/relationships/customXml" Target="../ink/ink5400.xml"/><Relationship Id="rId219" Type="http://schemas.openxmlformats.org/officeDocument/2006/relationships/image" Target="../media/image435.png"/><Relationship Id="rId230" Type="http://schemas.openxmlformats.org/officeDocument/2006/relationships/customXml" Target="../ink/ink5424.xml"/><Relationship Id="rId25" Type="http://schemas.openxmlformats.org/officeDocument/2006/relationships/image" Target="../media/image342.png"/><Relationship Id="rId46" Type="http://schemas.openxmlformats.org/officeDocument/2006/relationships/customXml" Target="../ink/ink5331.xml"/><Relationship Id="rId67" Type="http://schemas.openxmlformats.org/officeDocument/2006/relationships/image" Target="../media/image362.png"/><Relationship Id="rId88" Type="http://schemas.openxmlformats.org/officeDocument/2006/relationships/customXml" Target="../ink/ink5352.xml"/><Relationship Id="rId111" Type="http://schemas.openxmlformats.org/officeDocument/2006/relationships/image" Target="../media/image383.png"/><Relationship Id="rId132" Type="http://schemas.openxmlformats.org/officeDocument/2006/relationships/customXml" Target="../ink/ink5374.xml"/><Relationship Id="rId153" Type="http://schemas.openxmlformats.org/officeDocument/2006/relationships/image" Target="../media/image403.png"/><Relationship Id="rId174" Type="http://schemas.openxmlformats.org/officeDocument/2006/relationships/customXml" Target="../ink/ink5395.xml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403.xml"/><Relationship Id="rId204" Type="http://schemas.openxmlformats.org/officeDocument/2006/relationships/customXml" Target="../ink/ink5411.xml"/><Relationship Id="rId220" Type="http://schemas.openxmlformats.org/officeDocument/2006/relationships/customXml" Target="../ink/ink5419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326.xml"/><Relationship Id="rId57" Type="http://schemas.openxmlformats.org/officeDocument/2006/relationships/image" Target="../media/image357.png"/><Relationship Id="rId106" Type="http://schemas.openxmlformats.org/officeDocument/2006/relationships/customXml" Target="../ink/ink5361.xml"/><Relationship Id="rId127" Type="http://schemas.openxmlformats.org/officeDocument/2006/relationships/image" Target="../media/image219.png"/><Relationship Id="rId10" Type="http://schemas.openxmlformats.org/officeDocument/2006/relationships/customXml" Target="../ink/ink5313.xml"/><Relationship Id="rId31" Type="http://schemas.openxmlformats.org/officeDocument/2006/relationships/image" Target="../media/image345.png"/><Relationship Id="rId52" Type="http://schemas.openxmlformats.org/officeDocument/2006/relationships/customXml" Target="../ink/ink5334.xml"/><Relationship Id="rId73" Type="http://schemas.openxmlformats.org/officeDocument/2006/relationships/image" Target="../media/image365.png"/><Relationship Id="rId78" Type="http://schemas.openxmlformats.org/officeDocument/2006/relationships/customXml" Target="../ink/ink5347.xml"/><Relationship Id="rId94" Type="http://schemas.openxmlformats.org/officeDocument/2006/relationships/customXml" Target="../ink/ink5355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369.xml"/><Relationship Id="rId143" Type="http://schemas.openxmlformats.org/officeDocument/2006/relationships/image" Target="../media/image398.png"/><Relationship Id="rId148" Type="http://schemas.openxmlformats.org/officeDocument/2006/relationships/customXml" Target="../ink/ink5382.xml"/><Relationship Id="rId164" Type="http://schemas.openxmlformats.org/officeDocument/2006/relationships/customXml" Target="../ink/ink5390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310.xml"/><Relationship Id="rId9" Type="http://schemas.openxmlformats.org/officeDocument/2006/relationships/image" Target="../media/image233.png"/><Relationship Id="rId180" Type="http://schemas.openxmlformats.org/officeDocument/2006/relationships/customXml" Target="../ink/ink5398.xml"/><Relationship Id="rId210" Type="http://schemas.openxmlformats.org/officeDocument/2006/relationships/customXml" Target="../ink/ink5414.xml"/><Relationship Id="rId215" Type="http://schemas.openxmlformats.org/officeDocument/2006/relationships/image" Target="../media/image433.png"/><Relationship Id="rId236" Type="http://schemas.openxmlformats.org/officeDocument/2006/relationships/customXml" Target="../ink/ink5427.xml"/><Relationship Id="rId26" Type="http://schemas.openxmlformats.org/officeDocument/2006/relationships/customXml" Target="../ink/ink5321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342.xml"/><Relationship Id="rId89" Type="http://schemas.openxmlformats.org/officeDocument/2006/relationships/image" Target="../media/image372.png"/><Relationship Id="rId112" Type="http://schemas.openxmlformats.org/officeDocument/2006/relationships/customXml" Target="../ink/ink5364.xml"/><Relationship Id="rId133" Type="http://schemas.openxmlformats.org/officeDocument/2006/relationships/image" Target="../media/image393.png"/><Relationship Id="rId154" Type="http://schemas.openxmlformats.org/officeDocument/2006/relationships/customXml" Target="../ink/ink5385.xml"/><Relationship Id="rId175" Type="http://schemas.openxmlformats.org/officeDocument/2006/relationships/image" Target="../media/image414.png"/><Relationship Id="rId196" Type="http://schemas.openxmlformats.org/officeDocument/2006/relationships/customXml" Target="../ink/ink5406.xml"/><Relationship Id="rId200" Type="http://schemas.openxmlformats.org/officeDocument/2006/relationships/image" Target="../media/image426.png"/><Relationship Id="rId16" Type="http://schemas.openxmlformats.org/officeDocument/2006/relationships/customXml" Target="../ink/ink5316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337.xml"/><Relationship Id="rId79" Type="http://schemas.openxmlformats.org/officeDocument/2006/relationships/image" Target="../media/image202.png"/><Relationship Id="rId102" Type="http://schemas.openxmlformats.org/officeDocument/2006/relationships/customXml" Target="../ink/ink5359.xml"/><Relationship Id="rId123" Type="http://schemas.openxmlformats.org/officeDocument/2006/relationships/image" Target="../media/image389.png"/><Relationship Id="rId144" Type="http://schemas.openxmlformats.org/officeDocument/2006/relationships/customXml" Target="../ink/ink5380.xml"/><Relationship Id="rId90" Type="http://schemas.openxmlformats.org/officeDocument/2006/relationships/customXml" Target="../ink/ink5353.xml"/><Relationship Id="rId165" Type="http://schemas.openxmlformats.org/officeDocument/2006/relationships/image" Target="../media/image409.png"/><Relationship Id="rId186" Type="http://schemas.openxmlformats.org/officeDocument/2006/relationships/customXml" Target="../ink/ink5401.xml"/><Relationship Id="rId211" Type="http://schemas.openxmlformats.org/officeDocument/2006/relationships/image" Target="../media/image431.png"/><Relationship Id="rId232" Type="http://schemas.openxmlformats.org/officeDocument/2006/relationships/customXml" Target="../ink/ink5425.xml"/><Relationship Id="rId27" Type="http://schemas.openxmlformats.org/officeDocument/2006/relationships/image" Target="../media/image343.png"/><Relationship Id="rId48" Type="http://schemas.openxmlformats.org/officeDocument/2006/relationships/customXml" Target="../ink/ink5332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375.xml"/><Relationship Id="rId80" Type="http://schemas.openxmlformats.org/officeDocument/2006/relationships/customXml" Target="../ink/ink5348.xml"/><Relationship Id="rId155" Type="http://schemas.openxmlformats.org/officeDocument/2006/relationships/image" Target="../media/image404.png"/><Relationship Id="rId176" Type="http://schemas.openxmlformats.org/officeDocument/2006/relationships/customXml" Target="../ink/ink5396.xml"/><Relationship Id="rId197" Type="http://schemas.openxmlformats.org/officeDocument/2006/relationships/image" Target="../media/image425.png"/><Relationship Id="rId201" Type="http://schemas.openxmlformats.org/officeDocument/2006/relationships/customXml" Target="../ink/ink5409.xml"/><Relationship Id="rId222" Type="http://schemas.openxmlformats.org/officeDocument/2006/relationships/customXml" Target="../ink/ink5420.xml"/><Relationship Id="rId17" Type="http://schemas.openxmlformats.org/officeDocument/2006/relationships/image" Target="../media/image237.png"/><Relationship Id="rId38" Type="http://schemas.openxmlformats.org/officeDocument/2006/relationships/customXml" Target="../ink/ink5327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370.xml"/><Relationship Id="rId70" Type="http://schemas.openxmlformats.org/officeDocument/2006/relationships/customXml" Target="../ink/ink5343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391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415.xml"/><Relationship Id="rId233" Type="http://schemas.openxmlformats.org/officeDocument/2006/relationships/image" Target="../media/image442.png"/><Relationship Id="rId28" Type="http://schemas.openxmlformats.org/officeDocument/2006/relationships/customXml" Target="../ink/ink5322.xml"/><Relationship Id="rId49" Type="http://schemas.openxmlformats.org/officeDocument/2006/relationships/image" Target="../media/image353.png"/><Relationship Id="rId114" Type="http://schemas.openxmlformats.org/officeDocument/2006/relationships/customXml" Target="../ink/ink5365.xml"/><Relationship Id="rId60" Type="http://schemas.openxmlformats.org/officeDocument/2006/relationships/customXml" Target="../ink/ink5338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386.xml"/><Relationship Id="rId177" Type="http://schemas.openxmlformats.org/officeDocument/2006/relationships/image" Target="../media/image415.png"/><Relationship Id="rId198" Type="http://schemas.openxmlformats.org/officeDocument/2006/relationships/customXml" Target="../ink/ink5407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317.xml"/><Relationship Id="rId39" Type="http://schemas.openxmlformats.org/officeDocument/2006/relationships/image" Target="../media/image349.png"/><Relationship Id="rId50" Type="http://schemas.openxmlformats.org/officeDocument/2006/relationships/customXml" Target="../ink/ink5333.xml"/><Relationship Id="rId104" Type="http://schemas.openxmlformats.org/officeDocument/2006/relationships/customXml" Target="../ink/ink5360.xml"/><Relationship Id="rId125" Type="http://schemas.openxmlformats.org/officeDocument/2006/relationships/image" Target="../media/image390.png"/><Relationship Id="rId146" Type="http://schemas.openxmlformats.org/officeDocument/2006/relationships/customXml" Target="../ink/ink5381.xml"/><Relationship Id="rId167" Type="http://schemas.openxmlformats.org/officeDocument/2006/relationships/image" Target="../media/image410.png"/><Relationship Id="rId188" Type="http://schemas.openxmlformats.org/officeDocument/2006/relationships/customXml" Target="../ink/ink5402.xml"/><Relationship Id="rId71" Type="http://schemas.openxmlformats.org/officeDocument/2006/relationships/image" Target="../media/image364.png"/><Relationship Id="rId92" Type="http://schemas.openxmlformats.org/officeDocument/2006/relationships/customXml" Target="../ink/ink5354.xml"/><Relationship Id="rId213" Type="http://schemas.openxmlformats.org/officeDocument/2006/relationships/image" Target="../media/image432.png"/><Relationship Id="rId234" Type="http://schemas.openxmlformats.org/officeDocument/2006/relationships/customXml" Target="../ink/ink5426.xml"/><Relationship Id="rId2" Type="http://schemas.openxmlformats.org/officeDocument/2006/relationships/customXml" Target="../ink/ink5309.xml"/><Relationship Id="rId29" Type="http://schemas.openxmlformats.org/officeDocument/2006/relationships/image" Target="../media/image344.png"/><Relationship Id="rId40" Type="http://schemas.openxmlformats.org/officeDocument/2006/relationships/customXml" Target="../ink/ink5328.xml"/><Relationship Id="rId115" Type="http://schemas.openxmlformats.org/officeDocument/2006/relationships/image" Target="../media/image385.png"/><Relationship Id="rId136" Type="http://schemas.openxmlformats.org/officeDocument/2006/relationships/customXml" Target="../ink/ink5376.xml"/><Relationship Id="rId157" Type="http://schemas.openxmlformats.org/officeDocument/2006/relationships/image" Target="../media/image405.png"/><Relationship Id="rId178" Type="http://schemas.openxmlformats.org/officeDocument/2006/relationships/customXml" Target="../ink/ink5397.xml"/><Relationship Id="rId61" Type="http://schemas.openxmlformats.org/officeDocument/2006/relationships/image" Target="../media/image359.png"/><Relationship Id="rId82" Type="http://schemas.openxmlformats.org/officeDocument/2006/relationships/customXml" Target="../ink/ink5349.xml"/><Relationship Id="rId199" Type="http://schemas.openxmlformats.org/officeDocument/2006/relationships/customXml" Target="../ink/ink5408.xml"/><Relationship Id="rId203" Type="http://schemas.openxmlformats.org/officeDocument/2006/relationships/customXml" Target="../ink/ink5410.xml"/><Relationship Id="rId19" Type="http://schemas.openxmlformats.org/officeDocument/2006/relationships/image" Target="../media/image238.png"/><Relationship Id="rId224" Type="http://schemas.openxmlformats.org/officeDocument/2006/relationships/customXml" Target="../ink/ink5421.xml"/><Relationship Id="rId30" Type="http://schemas.openxmlformats.org/officeDocument/2006/relationships/customXml" Target="../ink/ink5323.xml"/><Relationship Id="rId105" Type="http://schemas.openxmlformats.org/officeDocument/2006/relationships/image" Target="../media/image380.png"/><Relationship Id="rId126" Type="http://schemas.openxmlformats.org/officeDocument/2006/relationships/customXml" Target="../ink/ink5371.xml"/><Relationship Id="rId147" Type="http://schemas.openxmlformats.org/officeDocument/2006/relationships/image" Target="../media/image400.png"/><Relationship Id="rId168" Type="http://schemas.openxmlformats.org/officeDocument/2006/relationships/customXml" Target="../ink/ink5392.xml"/><Relationship Id="rId51" Type="http://schemas.openxmlformats.org/officeDocument/2006/relationships/image" Target="../media/image354.png"/><Relationship Id="rId72" Type="http://schemas.openxmlformats.org/officeDocument/2006/relationships/customXml" Target="../ink/ink5344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416.xml"/><Relationship Id="rId235" Type="http://schemas.openxmlformats.org/officeDocument/2006/relationships/image" Target="../media/image443.png"/><Relationship Id="rId116" Type="http://schemas.openxmlformats.org/officeDocument/2006/relationships/customXml" Target="../ink/ink5366.xml"/><Relationship Id="rId137" Type="http://schemas.openxmlformats.org/officeDocument/2006/relationships/image" Target="../media/image395.png"/><Relationship Id="rId158" Type="http://schemas.openxmlformats.org/officeDocument/2006/relationships/customXml" Target="../ink/ink5387.xml"/><Relationship Id="rId20" Type="http://schemas.openxmlformats.org/officeDocument/2006/relationships/customXml" Target="../ink/ink5318.xml"/><Relationship Id="rId41" Type="http://schemas.openxmlformats.org/officeDocument/2006/relationships/image" Target="../media/image350.png"/><Relationship Id="rId62" Type="http://schemas.openxmlformats.org/officeDocument/2006/relationships/customXml" Target="../ink/ink5339.xml"/><Relationship Id="rId83" Type="http://schemas.openxmlformats.org/officeDocument/2006/relationships/image" Target="../media/image369.png"/><Relationship Id="rId179" Type="http://schemas.openxmlformats.org/officeDocument/2006/relationships/image" Target="../media/image416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5.png"/><Relationship Id="rId2" Type="http://schemas.openxmlformats.org/officeDocument/2006/relationships/customXml" Target="../ink/ink5428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32.xml"/><Relationship Id="rId13" Type="http://schemas.openxmlformats.org/officeDocument/2006/relationships/image" Target="../media/image449.png"/><Relationship Id="rId18" Type="http://schemas.openxmlformats.org/officeDocument/2006/relationships/customXml" Target="../ink/ink5437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34.xml"/><Relationship Id="rId17" Type="http://schemas.openxmlformats.org/officeDocument/2006/relationships/image" Target="../media/image451.png"/><Relationship Id="rId2" Type="http://schemas.openxmlformats.org/officeDocument/2006/relationships/customXml" Target="../ink/ink5429.xml"/><Relationship Id="rId16" Type="http://schemas.openxmlformats.org/officeDocument/2006/relationships/customXml" Target="../ink/ink54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1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33.xml"/><Relationship Id="rId19" Type="http://schemas.openxmlformats.org/officeDocument/2006/relationships/image" Target="../media/image452.png"/><Relationship Id="rId4" Type="http://schemas.openxmlformats.org/officeDocument/2006/relationships/customXml" Target="../ink/ink5430.xml"/><Relationship Id="rId9" Type="http://schemas.openxmlformats.org/officeDocument/2006/relationships/image" Target="../media/image448.png"/><Relationship Id="rId14" Type="http://schemas.openxmlformats.org/officeDocument/2006/relationships/customXml" Target="../ink/ink5435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41.xml"/><Relationship Id="rId13" Type="http://schemas.openxmlformats.org/officeDocument/2006/relationships/image" Target="../media/image449.png"/><Relationship Id="rId18" Type="http://schemas.openxmlformats.org/officeDocument/2006/relationships/customXml" Target="../ink/ink5446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43.xml"/><Relationship Id="rId17" Type="http://schemas.openxmlformats.org/officeDocument/2006/relationships/image" Target="../media/image451.png"/><Relationship Id="rId2" Type="http://schemas.openxmlformats.org/officeDocument/2006/relationships/customXml" Target="../ink/ink5438.xml"/><Relationship Id="rId16" Type="http://schemas.openxmlformats.org/officeDocument/2006/relationships/customXml" Target="../ink/ink5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0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42.xml"/><Relationship Id="rId19" Type="http://schemas.openxmlformats.org/officeDocument/2006/relationships/image" Target="../media/image453.png"/><Relationship Id="rId4" Type="http://schemas.openxmlformats.org/officeDocument/2006/relationships/customXml" Target="../ink/ink5439.xml"/><Relationship Id="rId9" Type="http://schemas.openxmlformats.org/officeDocument/2006/relationships/image" Target="../media/image448.png"/><Relationship Id="rId14" Type="http://schemas.openxmlformats.org/officeDocument/2006/relationships/customXml" Target="../ink/ink5444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31.xml"/><Relationship Id="rId26" Type="http://schemas.openxmlformats.org/officeDocument/2006/relationships/customXml" Target="../ink/ink135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39.xml"/><Relationship Id="rId42" Type="http://schemas.openxmlformats.org/officeDocument/2006/relationships/customXml" Target="../ink/ink143.xml"/><Relationship Id="rId47" Type="http://schemas.openxmlformats.org/officeDocument/2006/relationships/image" Target="../media/image43.png"/><Relationship Id="rId50" Type="http://schemas.openxmlformats.org/officeDocument/2006/relationships/customXml" Target="../ink/ink147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123.xml"/><Relationship Id="rId16" Type="http://schemas.openxmlformats.org/officeDocument/2006/relationships/customXml" Target="../ink/ink130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34.xml"/><Relationship Id="rId32" Type="http://schemas.openxmlformats.org/officeDocument/2006/relationships/customXml" Target="../ink/ink138.xml"/><Relationship Id="rId37" Type="http://schemas.openxmlformats.org/officeDocument/2006/relationships/image" Target="../media/image38.png"/><Relationship Id="rId40" Type="http://schemas.openxmlformats.org/officeDocument/2006/relationships/customXml" Target="../ink/ink142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" Type="http://schemas.openxmlformats.org/officeDocument/2006/relationships/image" Target="../media/image2210.png"/><Relationship Id="rId19" Type="http://schemas.openxmlformats.org/officeDocument/2006/relationships/image" Target="../media/image2910.png"/><Relationship Id="rId4" Type="http://schemas.openxmlformats.org/officeDocument/2006/relationships/customXml" Target="../ink/ink124.xml"/><Relationship Id="rId9" Type="http://schemas.openxmlformats.org/officeDocument/2006/relationships/image" Target="../media/image2410.png"/><Relationship Id="rId14" Type="http://schemas.openxmlformats.org/officeDocument/2006/relationships/customXml" Target="../ink/ink129.xml"/><Relationship Id="rId22" Type="http://schemas.openxmlformats.org/officeDocument/2006/relationships/customXml" Target="../ink/ink133.xml"/><Relationship Id="rId27" Type="http://schemas.openxmlformats.org/officeDocument/2006/relationships/image" Target="../media/image3310.png"/><Relationship Id="rId30" Type="http://schemas.openxmlformats.org/officeDocument/2006/relationships/customXml" Target="../ink/ink137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46.xml"/><Relationship Id="rId56" Type="http://schemas.openxmlformats.org/officeDocument/2006/relationships/customXml" Target="../ink/ink150.xml"/><Relationship Id="rId8" Type="http://schemas.openxmlformats.org/officeDocument/2006/relationships/customXml" Target="../ink/ink126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28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41.xml"/><Relationship Id="rId46" Type="http://schemas.openxmlformats.org/officeDocument/2006/relationships/customXml" Target="../ink/ink145.xml"/><Relationship Id="rId20" Type="http://schemas.openxmlformats.org/officeDocument/2006/relationships/customXml" Target="../ink/ink132.xml"/><Relationship Id="rId41" Type="http://schemas.openxmlformats.org/officeDocument/2006/relationships/image" Target="../media/image40.png"/><Relationship Id="rId54" Type="http://schemas.openxmlformats.org/officeDocument/2006/relationships/customXml" Target="../ink/ink1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36.xml"/><Relationship Id="rId36" Type="http://schemas.openxmlformats.org/officeDocument/2006/relationships/customXml" Target="../ink/ink140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27.xml"/><Relationship Id="rId31" Type="http://schemas.openxmlformats.org/officeDocument/2006/relationships/image" Target="../media/image35.png"/><Relationship Id="rId44" Type="http://schemas.openxmlformats.org/officeDocument/2006/relationships/customXml" Target="../ink/ink144.xml"/><Relationship Id="rId52" Type="http://schemas.openxmlformats.org/officeDocument/2006/relationships/customXml" Target="../ink/ink148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0.xml"/><Relationship Id="rId13" Type="http://schemas.openxmlformats.org/officeDocument/2006/relationships/image" Target="../media/image449.png"/><Relationship Id="rId18" Type="http://schemas.openxmlformats.org/officeDocument/2006/relationships/customXml" Target="../ink/ink5455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52.xml"/><Relationship Id="rId17" Type="http://schemas.openxmlformats.org/officeDocument/2006/relationships/image" Target="../media/image451.png"/><Relationship Id="rId2" Type="http://schemas.openxmlformats.org/officeDocument/2006/relationships/customXml" Target="../ink/ink5447.xml"/><Relationship Id="rId16" Type="http://schemas.openxmlformats.org/officeDocument/2006/relationships/customXml" Target="../ink/ink54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9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51.xml"/><Relationship Id="rId19" Type="http://schemas.openxmlformats.org/officeDocument/2006/relationships/image" Target="../media/image454.png"/><Relationship Id="rId4" Type="http://schemas.openxmlformats.org/officeDocument/2006/relationships/customXml" Target="../ink/ink5448.xml"/><Relationship Id="rId9" Type="http://schemas.openxmlformats.org/officeDocument/2006/relationships/image" Target="../media/image448.png"/><Relationship Id="rId14" Type="http://schemas.openxmlformats.org/officeDocument/2006/relationships/customXml" Target="../ink/ink5453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9.xml"/><Relationship Id="rId13" Type="http://schemas.openxmlformats.org/officeDocument/2006/relationships/image" Target="../media/image449.png"/><Relationship Id="rId18" Type="http://schemas.openxmlformats.org/officeDocument/2006/relationships/customXml" Target="../ink/ink5464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61.xml"/><Relationship Id="rId17" Type="http://schemas.openxmlformats.org/officeDocument/2006/relationships/image" Target="../media/image451.png"/><Relationship Id="rId2" Type="http://schemas.openxmlformats.org/officeDocument/2006/relationships/customXml" Target="../ink/ink5456.xml"/><Relationship Id="rId16" Type="http://schemas.openxmlformats.org/officeDocument/2006/relationships/customXml" Target="../ink/ink5463.xml"/><Relationship Id="rId20" Type="http://schemas.openxmlformats.org/officeDocument/2006/relationships/customXml" Target="../ink/ink5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8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60.xml"/><Relationship Id="rId19" Type="http://schemas.openxmlformats.org/officeDocument/2006/relationships/image" Target="../media/image455.png"/><Relationship Id="rId4" Type="http://schemas.openxmlformats.org/officeDocument/2006/relationships/customXml" Target="../ink/ink5457.xml"/><Relationship Id="rId9" Type="http://schemas.openxmlformats.org/officeDocument/2006/relationships/image" Target="../media/image448.png"/><Relationship Id="rId14" Type="http://schemas.openxmlformats.org/officeDocument/2006/relationships/customXml" Target="../ink/ink5462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69.xml"/><Relationship Id="rId13" Type="http://schemas.openxmlformats.org/officeDocument/2006/relationships/image" Target="../media/image449.png"/><Relationship Id="rId18" Type="http://schemas.openxmlformats.org/officeDocument/2006/relationships/customXml" Target="../ink/ink5474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71.xml"/><Relationship Id="rId17" Type="http://schemas.openxmlformats.org/officeDocument/2006/relationships/image" Target="../media/image451.png"/><Relationship Id="rId2" Type="http://schemas.openxmlformats.org/officeDocument/2006/relationships/customXml" Target="../ink/ink5466.xml"/><Relationship Id="rId16" Type="http://schemas.openxmlformats.org/officeDocument/2006/relationships/customXml" Target="../ink/ink5473.xml"/><Relationship Id="rId20" Type="http://schemas.openxmlformats.org/officeDocument/2006/relationships/customXml" Target="../ink/ink54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8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70.xml"/><Relationship Id="rId19" Type="http://schemas.openxmlformats.org/officeDocument/2006/relationships/image" Target="../media/image455.png"/><Relationship Id="rId4" Type="http://schemas.openxmlformats.org/officeDocument/2006/relationships/customXml" Target="../ink/ink5467.xml"/><Relationship Id="rId9" Type="http://schemas.openxmlformats.org/officeDocument/2006/relationships/image" Target="../media/image448.png"/><Relationship Id="rId14" Type="http://schemas.openxmlformats.org/officeDocument/2006/relationships/customXml" Target="../ink/ink5472.xml"/><Relationship Id="rId22" Type="http://schemas.openxmlformats.org/officeDocument/2006/relationships/customXml" Target="../ink/ink5476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80.xml"/><Relationship Id="rId13" Type="http://schemas.openxmlformats.org/officeDocument/2006/relationships/image" Target="../media/image449.png"/><Relationship Id="rId18" Type="http://schemas.openxmlformats.org/officeDocument/2006/relationships/customXml" Target="../ink/ink5485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82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77.xml"/><Relationship Id="rId16" Type="http://schemas.openxmlformats.org/officeDocument/2006/relationships/customXml" Target="../ink/ink5484.xml"/><Relationship Id="rId20" Type="http://schemas.openxmlformats.org/officeDocument/2006/relationships/customXml" Target="../ink/ink54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9.xml"/><Relationship Id="rId11" Type="http://schemas.openxmlformats.org/officeDocument/2006/relationships/image" Target="../media/image1910.png"/><Relationship Id="rId24" Type="http://schemas.openxmlformats.org/officeDocument/2006/relationships/customXml" Target="../ink/ink5488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81.xml"/><Relationship Id="rId19" Type="http://schemas.openxmlformats.org/officeDocument/2006/relationships/image" Target="../media/image455.png"/><Relationship Id="rId4" Type="http://schemas.openxmlformats.org/officeDocument/2006/relationships/customXml" Target="../ink/ink5478.xml"/><Relationship Id="rId9" Type="http://schemas.openxmlformats.org/officeDocument/2006/relationships/image" Target="../media/image448.png"/><Relationship Id="rId14" Type="http://schemas.openxmlformats.org/officeDocument/2006/relationships/customXml" Target="../ink/ink5483.xml"/><Relationship Id="rId22" Type="http://schemas.openxmlformats.org/officeDocument/2006/relationships/customXml" Target="../ink/ink5487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92.xml"/><Relationship Id="rId13" Type="http://schemas.openxmlformats.org/officeDocument/2006/relationships/image" Target="../media/image449.png"/><Relationship Id="rId18" Type="http://schemas.openxmlformats.org/officeDocument/2006/relationships/customXml" Target="../ink/ink5497.xml"/><Relationship Id="rId26" Type="http://schemas.openxmlformats.org/officeDocument/2006/relationships/customXml" Target="../ink/ink5501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94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89.xml"/><Relationship Id="rId16" Type="http://schemas.openxmlformats.org/officeDocument/2006/relationships/customXml" Target="../ink/ink5496.xml"/><Relationship Id="rId20" Type="http://schemas.openxmlformats.org/officeDocument/2006/relationships/customXml" Target="../ink/ink54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1.xml"/><Relationship Id="rId11" Type="http://schemas.openxmlformats.org/officeDocument/2006/relationships/image" Target="../media/image1910.png"/><Relationship Id="rId24" Type="http://schemas.openxmlformats.org/officeDocument/2006/relationships/customXml" Target="../ink/ink5500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93.xml"/><Relationship Id="rId19" Type="http://schemas.openxmlformats.org/officeDocument/2006/relationships/image" Target="../media/image455.png"/><Relationship Id="rId4" Type="http://schemas.openxmlformats.org/officeDocument/2006/relationships/customXml" Target="../ink/ink5490.xml"/><Relationship Id="rId9" Type="http://schemas.openxmlformats.org/officeDocument/2006/relationships/image" Target="../media/image448.png"/><Relationship Id="rId14" Type="http://schemas.openxmlformats.org/officeDocument/2006/relationships/customXml" Target="../ink/ink5495.xml"/><Relationship Id="rId22" Type="http://schemas.openxmlformats.org/officeDocument/2006/relationships/customXml" Target="../ink/ink5499.xml"/><Relationship Id="rId27" Type="http://schemas.openxmlformats.org/officeDocument/2006/relationships/image" Target="../media/image459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10.xml"/><Relationship Id="rId26" Type="http://schemas.openxmlformats.org/officeDocument/2006/relationships/customXml" Target="../ink/ink5514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34" Type="http://schemas.openxmlformats.org/officeDocument/2006/relationships/customXml" Target="../ink/ink5518.xml"/><Relationship Id="rId7" Type="http://schemas.openxmlformats.org/officeDocument/2006/relationships/image" Target="../media/image447.png"/><Relationship Id="rId12" Type="http://schemas.openxmlformats.org/officeDocument/2006/relationships/customXml" Target="../ink/ink5507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2" Type="http://schemas.openxmlformats.org/officeDocument/2006/relationships/customXml" Target="../ink/ink5502.xml"/><Relationship Id="rId16" Type="http://schemas.openxmlformats.org/officeDocument/2006/relationships/customXml" Target="../ink/ink5509.xml"/><Relationship Id="rId20" Type="http://schemas.openxmlformats.org/officeDocument/2006/relationships/customXml" Target="../ink/ink5511.xml"/><Relationship Id="rId29" Type="http://schemas.openxmlformats.org/officeDocument/2006/relationships/image" Target="../media/image4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4.xml"/><Relationship Id="rId11" Type="http://schemas.openxmlformats.org/officeDocument/2006/relationships/image" Target="../media/image1910.png"/><Relationship Id="rId24" Type="http://schemas.openxmlformats.org/officeDocument/2006/relationships/customXml" Target="../ink/ink5513.xml"/><Relationship Id="rId32" Type="http://schemas.openxmlformats.org/officeDocument/2006/relationships/customXml" Target="../ink/ink5517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15.xml"/><Relationship Id="rId10" Type="http://schemas.openxmlformats.org/officeDocument/2006/relationships/customXml" Target="../ink/ink5506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" Type="http://schemas.openxmlformats.org/officeDocument/2006/relationships/customXml" Target="../ink/ink5503.xml"/><Relationship Id="rId9" Type="http://schemas.openxmlformats.org/officeDocument/2006/relationships/image" Target="../media/image448.png"/><Relationship Id="rId14" Type="http://schemas.openxmlformats.org/officeDocument/2006/relationships/customXml" Target="../ink/ink5508.xml"/><Relationship Id="rId22" Type="http://schemas.openxmlformats.org/officeDocument/2006/relationships/customXml" Target="../ink/ink5512.xml"/><Relationship Id="rId27" Type="http://schemas.openxmlformats.org/officeDocument/2006/relationships/image" Target="../media/image459.png"/><Relationship Id="rId30" Type="http://schemas.openxmlformats.org/officeDocument/2006/relationships/customXml" Target="../ink/ink5516.xml"/><Relationship Id="rId35" Type="http://schemas.openxmlformats.org/officeDocument/2006/relationships/image" Target="../media/image463.png"/><Relationship Id="rId8" Type="http://schemas.openxmlformats.org/officeDocument/2006/relationships/customXml" Target="../ink/ink5505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27.xml"/><Relationship Id="rId26" Type="http://schemas.openxmlformats.org/officeDocument/2006/relationships/customXml" Target="../ink/ink5531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35.xml"/><Relationship Id="rId42" Type="http://schemas.openxmlformats.org/officeDocument/2006/relationships/customXml" Target="../ink/ink5539.xml"/><Relationship Id="rId47" Type="http://schemas.openxmlformats.org/officeDocument/2006/relationships/image" Target="../media/image469.png"/><Relationship Id="rId50" Type="http://schemas.openxmlformats.org/officeDocument/2006/relationships/customXml" Target="../ink/ink5543.xml"/><Relationship Id="rId7" Type="http://schemas.openxmlformats.org/officeDocument/2006/relationships/image" Target="../media/image447.png"/><Relationship Id="rId2" Type="http://schemas.openxmlformats.org/officeDocument/2006/relationships/customXml" Target="../ink/ink5519.xml"/><Relationship Id="rId16" Type="http://schemas.openxmlformats.org/officeDocument/2006/relationships/customXml" Target="../ink/ink5526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30.xml"/><Relationship Id="rId32" Type="http://schemas.openxmlformats.org/officeDocument/2006/relationships/customXml" Target="../ink/ink5534.xml"/><Relationship Id="rId37" Type="http://schemas.openxmlformats.org/officeDocument/2006/relationships/image" Target="../media/image464.png"/><Relationship Id="rId40" Type="http://schemas.openxmlformats.org/officeDocument/2006/relationships/customXml" Target="../ink/ink5538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523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40.xml"/><Relationship Id="rId52" Type="http://schemas.openxmlformats.org/officeDocument/2006/relationships/customXml" Target="../ink/ink5544.xml"/><Relationship Id="rId4" Type="http://schemas.openxmlformats.org/officeDocument/2006/relationships/customXml" Target="../ink/ink5520.xml"/><Relationship Id="rId9" Type="http://schemas.openxmlformats.org/officeDocument/2006/relationships/image" Target="../media/image448.png"/><Relationship Id="rId14" Type="http://schemas.openxmlformats.org/officeDocument/2006/relationships/customXml" Target="../ink/ink5525.xml"/><Relationship Id="rId22" Type="http://schemas.openxmlformats.org/officeDocument/2006/relationships/customXml" Target="../ink/ink5529.xml"/><Relationship Id="rId27" Type="http://schemas.openxmlformats.org/officeDocument/2006/relationships/image" Target="../media/image459.png"/><Relationship Id="rId30" Type="http://schemas.openxmlformats.org/officeDocument/2006/relationships/customXml" Target="../ink/ink5533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42.xml"/><Relationship Id="rId8" Type="http://schemas.openxmlformats.org/officeDocument/2006/relationships/customXml" Target="../ink/ink5522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24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37.xml"/><Relationship Id="rId46" Type="http://schemas.openxmlformats.org/officeDocument/2006/relationships/customXml" Target="../ink/ink5541.xml"/><Relationship Id="rId20" Type="http://schemas.openxmlformats.org/officeDocument/2006/relationships/customXml" Target="../ink/ink5528.xml"/><Relationship Id="rId41" Type="http://schemas.openxmlformats.org/officeDocument/2006/relationships/image" Target="../media/image4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1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32.xml"/><Relationship Id="rId36" Type="http://schemas.openxmlformats.org/officeDocument/2006/relationships/customXml" Target="../ink/ink5536.xml"/><Relationship Id="rId49" Type="http://schemas.openxmlformats.org/officeDocument/2006/relationships/image" Target="../media/image470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53.xml"/><Relationship Id="rId26" Type="http://schemas.openxmlformats.org/officeDocument/2006/relationships/customXml" Target="../ink/ink5557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61.xml"/><Relationship Id="rId42" Type="http://schemas.openxmlformats.org/officeDocument/2006/relationships/customXml" Target="../ink/ink5565.xml"/><Relationship Id="rId47" Type="http://schemas.openxmlformats.org/officeDocument/2006/relationships/image" Target="../media/image469.png"/><Relationship Id="rId50" Type="http://schemas.openxmlformats.org/officeDocument/2006/relationships/customXml" Target="../ink/ink5569.xml"/><Relationship Id="rId55" Type="http://schemas.openxmlformats.org/officeDocument/2006/relationships/image" Target="../media/image473.png"/><Relationship Id="rId7" Type="http://schemas.openxmlformats.org/officeDocument/2006/relationships/image" Target="../media/image447.png"/><Relationship Id="rId2" Type="http://schemas.openxmlformats.org/officeDocument/2006/relationships/customXml" Target="../ink/ink5545.xml"/><Relationship Id="rId16" Type="http://schemas.openxmlformats.org/officeDocument/2006/relationships/customXml" Target="../ink/ink5552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56.xml"/><Relationship Id="rId32" Type="http://schemas.openxmlformats.org/officeDocument/2006/relationships/customXml" Target="../ink/ink5560.xml"/><Relationship Id="rId37" Type="http://schemas.openxmlformats.org/officeDocument/2006/relationships/image" Target="../media/image464.png"/><Relationship Id="rId40" Type="http://schemas.openxmlformats.org/officeDocument/2006/relationships/customXml" Target="../ink/ink5564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549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66.xml"/><Relationship Id="rId52" Type="http://schemas.openxmlformats.org/officeDocument/2006/relationships/customXml" Target="../ink/ink5570.xml"/><Relationship Id="rId4" Type="http://schemas.openxmlformats.org/officeDocument/2006/relationships/customXml" Target="../ink/ink5546.xml"/><Relationship Id="rId9" Type="http://schemas.openxmlformats.org/officeDocument/2006/relationships/image" Target="../media/image448.png"/><Relationship Id="rId14" Type="http://schemas.openxmlformats.org/officeDocument/2006/relationships/customXml" Target="../ink/ink5551.xml"/><Relationship Id="rId22" Type="http://schemas.openxmlformats.org/officeDocument/2006/relationships/customXml" Target="../ink/ink5555.xml"/><Relationship Id="rId27" Type="http://schemas.openxmlformats.org/officeDocument/2006/relationships/image" Target="../media/image459.png"/><Relationship Id="rId30" Type="http://schemas.openxmlformats.org/officeDocument/2006/relationships/customXml" Target="../ink/ink5559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68.xml"/><Relationship Id="rId8" Type="http://schemas.openxmlformats.org/officeDocument/2006/relationships/customXml" Target="../ink/ink5548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50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63.xml"/><Relationship Id="rId46" Type="http://schemas.openxmlformats.org/officeDocument/2006/relationships/customXml" Target="../ink/ink5567.xml"/><Relationship Id="rId20" Type="http://schemas.openxmlformats.org/officeDocument/2006/relationships/customXml" Target="../ink/ink5554.xml"/><Relationship Id="rId41" Type="http://schemas.openxmlformats.org/officeDocument/2006/relationships/image" Target="../media/image466.png"/><Relationship Id="rId54" Type="http://schemas.openxmlformats.org/officeDocument/2006/relationships/customXml" Target="../ink/ink55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7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58.xml"/><Relationship Id="rId36" Type="http://schemas.openxmlformats.org/officeDocument/2006/relationships/customXml" Target="../ink/ink5562.xml"/><Relationship Id="rId49" Type="http://schemas.openxmlformats.org/officeDocument/2006/relationships/image" Target="../media/image470.png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80.xml"/><Relationship Id="rId26" Type="http://schemas.openxmlformats.org/officeDocument/2006/relationships/customXml" Target="../ink/ink5584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88.xml"/><Relationship Id="rId42" Type="http://schemas.openxmlformats.org/officeDocument/2006/relationships/customXml" Target="../ink/ink5592.xml"/><Relationship Id="rId47" Type="http://schemas.openxmlformats.org/officeDocument/2006/relationships/image" Target="../media/image469.png"/><Relationship Id="rId50" Type="http://schemas.openxmlformats.org/officeDocument/2006/relationships/customXml" Target="../ink/ink5596.xml"/><Relationship Id="rId55" Type="http://schemas.openxmlformats.org/officeDocument/2006/relationships/image" Target="../media/image473.png"/><Relationship Id="rId63" Type="http://schemas.openxmlformats.org/officeDocument/2006/relationships/customXml" Target="../ink/ink5603.xml"/><Relationship Id="rId7" Type="http://schemas.openxmlformats.org/officeDocument/2006/relationships/image" Target="../media/image447.png"/><Relationship Id="rId2" Type="http://schemas.openxmlformats.org/officeDocument/2006/relationships/customXml" Target="../ink/ink5572.xml"/><Relationship Id="rId16" Type="http://schemas.openxmlformats.org/officeDocument/2006/relationships/customXml" Target="../ink/ink5579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83.xml"/><Relationship Id="rId32" Type="http://schemas.openxmlformats.org/officeDocument/2006/relationships/customXml" Target="../ink/ink5587.xml"/><Relationship Id="rId37" Type="http://schemas.openxmlformats.org/officeDocument/2006/relationships/image" Target="../media/image464.png"/><Relationship Id="rId40" Type="http://schemas.openxmlformats.org/officeDocument/2006/relationships/customXml" Target="../ink/ink5591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600.xml"/><Relationship Id="rId5" Type="http://schemas.openxmlformats.org/officeDocument/2006/relationships/image" Target="../media/image446.png"/><Relationship Id="rId61" Type="http://schemas.openxmlformats.org/officeDocument/2006/relationships/customXml" Target="../ink/ink5602.xml"/><Relationship Id="rId19" Type="http://schemas.openxmlformats.org/officeDocument/2006/relationships/image" Target="../media/image455.png"/><Relationship Id="rId14" Type="http://schemas.openxmlformats.org/officeDocument/2006/relationships/customXml" Target="../ink/ink5578.xml"/><Relationship Id="rId22" Type="http://schemas.openxmlformats.org/officeDocument/2006/relationships/customXml" Target="../ink/ink5582.xml"/><Relationship Id="rId27" Type="http://schemas.openxmlformats.org/officeDocument/2006/relationships/image" Target="../media/image459.png"/><Relationship Id="rId30" Type="http://schemas.openxmlformats.org/officeDocument/2006/relationships/customXml" Target="../ink/ink5586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95.xml"/><Relationship Id="rId56" Type="http://schemas.openxmlformats.org/officeDocument/2006/relationships/customXml" Target="../ink/ink5599.xml"/><Relationship Id="rId64" Type="http://schemas.openxmlformats.org/officeDocument/2006/relationships/image" Target="../media/image477.png"/><Relationship Id="rId8" Type="http://schemas.openxmlformats.org/officeDocument/2006/relationships/customXml" Target="../ink/ink5575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77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90.xml"/><Relationship Id="rId46" Type="http://schemas.openxmlformats.org/officeDocument/2006/relationships/customXml" Target="../ink/ink5594.xml"/><Relationship Id="rId59" Type="http://schemas.openxmlformats.org/officeDocument/2006/relationships/image" Target="../media/image475.png"/><Relationship Id="rId20" Type="http://schemas.openxmlformats.org/officeDocument/2006/relationships/customXml" Target="../ink/ink5581.xml"/><Relationship Id="rId41" Type="http://schemas.openxmlformats.org/officeDocument/2006/relationships/image" Target="../media/image466.png"/><Relationship Id="rId54" Type="http://schemas.openxmlformats.org/officeDocument/2006/relationships/customXml" Target="../ink/ink5598.xml"/><Relationship Id="rId62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74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85.xml"/><Relationship Id="rId36" Type="http://schemas.openxmlformats.org/officeDocument/2006/relationships/customXml" Target="../ink/ink5589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576.xml"/><Relationship Id="rId31" Type="http://schemas.openxmlformats.org/officeDocument/2006/relationships/image" Target="../media/image461.png"/><Relationship Id="rId44" Type="http://schemas.openxmlformats.org/officeDocument/2006/relationships/customXml" Target="../ink/ink5593.xml"/><Relationship Id="rId52" Type="http://schemas.openxmlformats.org/officeDocument/2006/relationships/customXml" Target="../ink/ink5597.xml"/><Relationship Id="rId60" Type="http://schemas.openxmlformats.org/officeDocument/2006/relationships/customXml" Target="../ink/ink5601.xml"/><Relationship Id="rId4" Type="http://schemas.openxmlformats.org/officeDocument/2006/relationships/customXml" Target="../ink/ink5573.xml"/><Relationship Id="rId9" Type="http://schemas.openxmlformats.org/officeDocument/2006/relationships/image" Target="../media/image448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16.xml"/><Relationship Id="rId21" Type="http://schemas.openxmlformats.org/officeDocument/2006/relationships/image" Target="../media/image456.png"/><Relationship Id="rId42" Type="http://schemas.openxmlformats.org/officeDocument/2006/relationships/customXml" Target="../ink/ink5624.xml"/><Relationship Id="rId47" Type="http://schemas.openxmlformats.org/officeDocument/2006/relationships/image" Target="../media/image469.png"/><Relationship Id="rId63" Type="http://schemas.openxmlformats.org/officeDocument/2006/relationships/customXml" Target="../ink/ink5635.xml"/><Relationship Id="rId68" Type="http://schemas.openxmlformats.org/officeDocument/2006/relationships/image" Target="../media/image479.png"/><Relationship Id="rId7" Type="http://schemas.openxmlformats.org/officeDocument/2006/relationships/image" Target="../media/image447.png"/><Relationship Id="rId2" Type="http://schemas.openxmlformats.org/officeDocument/2006/relationships/customXml" Target="../ink/ink5604.xml"/><Relationship Id="rId16" Type="http://schemas.openxmlformats.org/officeDocument/2006/relationships/customXml" Target="../ink/ink5611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615.xml"/><Relationship Id="rId32" Type="http://schemas.openxmlformats.org/officeDocument/2006/relationships/customXml" Target="../ink/ink5619.xml"/><Relationship Id="rId37" Type="http://schemas.openxmlformats.org/officeDocument/2006/relationships/image" Target="../media/image464.png"/><Relationship Id="rId40" Type="http://schemas.openxmlformats.org/officeDocument/2006/relationships/customXml" Target="../ink/ink5623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632.xml"/><Relationship Id="rId66" Type="http://schemas.openxmlformats.org/officeDocument/2006/relationships/image" Target="../media/image478.png"/><Relationship Id="rId5" Type="http://schemas.openxmlformats.org/officeDocument/2006/relationships/image" Target="../media/image446.png"/><Relationship Id="rId61" Type="http://schemas.openxmlformats.org/officeDocument/2006/relationships/customXml" Target="../ink/ink5634.xml"/><Relationship Id="rId19" Type="http://schemas.openxmlformats.org/officeDocument/2006/relationships/image" Target="../media/image455.png"/><Relationship Id="rId14" Type="http://schemas.openxmlformats.org/officeDocument/2006/relationships/customXml" Target="../ink/ink5610.xml"/><Relationship Id="rId22" Type="http://schemas.openxmlformats.org/officeDocument/2006/relationships/customXml" Target="../ink/ink5614.xml"/><Relationship Id="rId27" Type="http://schemas.openxmlformats.org/officeDocument/2006/relationships/image" Target="../media/image459.png"/><Relationship Id="rId30" Type="http://schemas.openxmlformats.org/officeDocument/2006/relationships/customXml" Target="../ink/ink5618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627.xml"/><Relationship Id="rId56" Type="http://schemas.openxmlformats.org/officeDocument/2006/relationships/customXml" Target="../ink/ink5631.xml"/><Relationship Id="rId64" Type="http://schemas.openxmlformats.org/officeDocument/2006/relationships/image" Target="../media/image477.png"/><Relationship Id="rId69" Type="http://schemas.openxmlformats.org/officeDocument/2006/relationships/customXml" Target="../ink/ink5638.xml"/><Relationship Id="rId8" Type="http://schemas.openxmlformats.org/officeDocument/2006/relationships/customXml" Target="../ink/ink5607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609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622.xml"/><Relationship Id="rId46" Type="http://schemas.openxmlformats.org/officeDocument/2006/relationships/customXml" Target="../ink/ink5626.xml"/><Relationship Id="rId59" Type="http://schemas.openxmlformats.org/officeDocument/2006/relationships/image" Target="../media/image475.png"/><Relationship Id="rId67" Type="http://schemas.openxmlformats.org/officeDocument/2006/relationships/customXml" Target="../ink/ink5637.xml"/><Relationship Id="rId20" Type="http://schemas.openxmlformats.org/officeDocument/2006/relationships/customXml" Target="../ink/ink5613.xml"/><Relationship Id="rId41" Type="http://schemas.openxmlformats.org/officeDocument/2006/relationships/image" Target="../media/image466.png"/><Relationship Id="rId54" Type="http://schemas.openxmlformats.org/officeDocument/2006/relationships/customXml" Target="../ink/ink5630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6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17.xml"/><Relationship Id="rId36" Type="http://schemas.openxmlformats.org/officeDocument/2006/relationships/customXml" Target="../ink/ink5621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608.xml"/><Relationship Id="rId31" Type="http://schemas.openxmlformats.org/officeDocument/2006/relationships/image" Target="../media/image461.png"/><Relationship Id="rId44" Type="http://schemas.openxmlformats.org/officeDocument/2006/relationships/customXml" Target="../ink/ink5625.xml"/><Relationship Id="rId52" Type="http://schemas.openxmlformats.org/officeDocument/2006/relationships/customXml" Target="../ink/ink5629.xml"/><Relationship Id="rId60" Type="http://schemas.openxmlformats.org/officeDocument/2006/relationships/customXml" Target="../ink/ink5633.xml"/><Relationship Id="rId65" Type="http://schemas.openxmlformats.org/officeDocument/2006/relationships/customXml" Target="../ink/ink5636.xml"/><Relationship Id="rId4" Type="http://schemas.openxmlformats.org/officeDocument/2006/relationships/customXml" Target="../ink/ink5605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12.xml"/><Relationship Id="rId39" Type="http://schemas.openxmlformats.org/officeDocument/2006/relationships/image" Target="../media/image465.png"/><Relationship Id="rId34" Type="http://schemas.openxmlformats.org/officeDocument/2006/relationships/customXml" Target="../ink/ink5620.xml"/><Relationship Id="rId50" Type="http://schemas.openxmlformats.org/officeDocument/2006/relationships/customXml" Target="../ink/ink5628.xml"/><Relationship Id="rId55" Type="http://schemas.openxmlformats.org/officeDocument/2006/relationships/image" Target="../media/image473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59.xml"/><Relationship Id="rId26" Type="http://schemas.openxmlformats.org/officeDocument/2006/relationships/customXml" Target="../ink/ink163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67.xml"/><Relationship Id="rId42" Type="http://schemas.openxmlformats.org/officeDocument/2006/relationships/customXml" Target="../ink/ink171.xml"/><Relationship Id="rId47" Type="http://schemas.openxmlformats.org/officeDocument/2006/relationships/image" Target="../media/image43.png"/><Relationship Id="rId50" Type="http://schemas.openxmlformats.org/officeDocument/2006/relationships/customXml" Target="../ink/ink175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151.xml"/><Relationship Id="rId16" Type="http://schemas.openxmlformats.org/officeDocument/2006/relationships/customXml" Target="../ink/ink158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62.xml"/><Relationship Id="rId32" Type="http://schemas.openxmlformats.org/officeDocument/2006/relationships/customXml" Target="../ink/ink166.xml"/><Relationship Id="rId37" Type="http://schemas.openxmlformats.org/officeDocument/2006/relationships/image" Target="../media/image38.png"/><Relationship Id="rId40" Type="http://schemas.openxmlformats.org/officeDocument/2006/relationships/customXml" Target="../ink/ink170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79.xml"/><Relationship Id="rId5" Type="http://schemas.openxmlformats.org/officeDocument/2006/relationships/image" Target="../media/image2210.png"/><Relationship Id="rId19" Type="http://schemas.openxmlformats.org/officeDocument/2006/relationships/image" Target="../media/image2910.png"/><Relationship Id="rId4" Type="http://schemas.openxmlformats.org/officeDocument/2006/relationships/customXml" Target="../ink/ink152.xml"/><Relationship Id="rId9" Type="http://schemas.openxmlformats.org/officeDocument/2006/relationships/image" Target="../media/image2410.png"/><Relationship Id="rId14" Type="http://schemas.openxmlformats.org/officeDocument/2006/relationships/customXml" Target="../ink/ink157.xml"/><Relationship Id="rId22" Type="http://schemas.openxmlformats.org/officeDocument/2006/relationships/customXml" Target="../ink/ink161.xml"/><Relationship Id="rId27" Type="http://schemas.openxmlformats.org/officeDocument/2006/relationships/image" Target="../media/image3310.png"/><Relationship Id="rId30" Type="http://schemas.openxmlformats.org/officeDocument/2006/relationships/customXml" Target="../ink/ink165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74.xml"/><Relationship Id="rId56" Type="http://schemas.openxmlformats.org/officeDocument/2006/relationships/customXml" Target="../ink/ink178.xml"/><Relationship Id="rId8" Type="http://schemas.openxmlformats.org/officeDocument/2006/relationships/customXml" Target="../ink/ink154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56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69.xml"/><Relationship Id="rId46" Type="http://schemas.openxmlformats.org/officeDocument/2006/relationships/customXml" Target="../ink/ink173.xml"/><Relationship Id="rId59" Type="http://schemas.openxmlformats.org/officeDocument/2006/relationships/image" Target="../media/image49.png"/><Relationship Id="rId20" Type="http://schemas.openxmlformats.org/officeDocument/2006/relationships/customXml" Target="../ink/ink160.xml"/><Relationship Id="rId41" Type="http://schemas.openxmlformats.org/officeDocument/2006/relationships/image" Target="../media/image40.png"/><Relationship Id="rId54" Type="http://schemas.openxmlformats.org/officeDocument/2006/relationships/customXml" Target="../ink/ink1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64.xml"/><Relationship Id="rId36" Type="http://schemas.openxmlformats.org/officeDocument/2006/relationships/customXml" Target="../ink/ink168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55.xml"/><Relationship Id="rId31" Type="http://schemas.openxmlformats.org/officeDocument/2006/relationships/image" Target="../media/image35.png"/><Relationship Id="rId44" Type="http://schemas.openxmlformats.org/officeDocument/2006/relationships/customXml" Target="../ink/ink172.xml"/><Relationship Id="rId52" Type="http://schemas.openxmlformats.org/officeDocument/2006/relationships/customXml" Target="../ink/ink176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51.xml"/><Relationship Id="rId21" Type="http://schemas.openxmlformats.org/officeDocument/2006/relationships/image" Target="../media/image456.png"/><Relationship Id="rId42" Type="http://schemas.openxmlformats.org/officeDocument/2006/relationships/customXml" Target="../ink/ink5659.xml"/><Relationship Id="rId47" Type="http://schemas.openxmlformats.org/officeDocument/2006/relationships/image" Target="../media/image469.png"/><Relationship Id="rId63" Type="http://schemas.openxmlformats.org/officeDocument/2006/relationships/customXml" Target="../ink/ink5670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683.xml"/><Relationship Id="rId16" Type="http://schemas.openxmlformats.org/officeDocument/2006/relationships/customXml" Target="../ink/ink5646.xml"/><Relationship Id="rId11" Type="http://schemas.openxmlformats.org/officeDocument/2006/relationships/image" Target="../media/image1910.png"/><Relationship Id="rId32" Type="http://schemas.openxmlformats.org/officeDocument/2006/relationships/customXml" Target="../ink/ink5654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667.xml"/><Relationship Id="rId74" Type="http://schemas.openxmlformats.org/officeDocument/2006/relationships/image" Target="../media/image482.png"/><Relationship Id="rId79" Type="http://schemas.openxmlformats.org/officeDocument/2006/relationships/customXml" Target="../ink/ink5678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22" Type="http://schemas.openxmlformats.org/officeDocument/2006/relationships/customXml" Target="../ink/ink5649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662.xml"/><Relationship Id="rId64" Type="http://schemas.openxmlformats.org/officeDocument/2006/relationships/image" Target="../media/image477.png"/><Relationship Id="rId69" Type="http://schemas.openxmlformats.org/officeDocument/2006/relationships/customXml" Target="../ink/ink5673.xml"/><Relationship Id="rId8" Type="http://schemas.openxmlformats.org/officeDocument/2006/relationships/customXml" Target="../ink/ink5642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80" Type="http://schemas.openxmlformats.org/officeDocument/2006/relationships/image" Target="../media/image485.png"/><Relationship Id="rId85" Type="http://schemas.openxmlformats.org/officeDocument/2006/relationships/customXml" Target="../ink/ink5681.xml"/><Relationship Id="rId93" Type="http://schemas.openxmlformats.org/officeDocument/2006/relationships/customXml" Target="../ink/ink5685.xml"/><Relationship Id="rId3" Type="http://schemas.openxmlformats.org/officeDocument/2006/relationships/image" Target="../media/image445.png"/><Relationship Id="rId12" Type="http://schemas.openxmlformats.org/officeDocument/2006/relationships/customXml" Target="../ink/ink5644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657.xml"/><Relationship Id="rId46" Type="http://schemas.openxmlformats.org/officeDocument/2006/relationships/customXml" Target="../ink/ink5661.xml"/><Relationship Id="rId59" Type="http://schemas.openxmlformats.org/officeDocument/2006/relationships/image" Target="../media/image475.png"/><Relationship Id="rId67" Type="http://schemas.openxmlformats.org/officeDocument/2006/relationships/customXml" Target="../ink/ink5672.xml"/><Relationship Id="rId20" Type="http://schemas.openxmlformats.org/officeDocument/2006/relationships/customXml" Target="../ink/ink5648.xml"/><Relationship Id="rId41" Type="http://schemas.openxmlformats.org/officeDocument/2006/relationships/image" Target="../media/image466.png"/><Relationship Id="rId54" Type="http://schemas.openxmlformats.org/officeDocument/2006/relationships/customXml" Target="../ink/ink5665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75" Type="http://schemas.openxmlformats.org/officeDocument/2006/relationships/customXml" Target="../ink/ink5676.xml"/><Relationship Id="rId83" Type="http://schemas.openxmlformats.org/officeDocument/2006/relationships/customXml" Target="../ink/ink5680.xml"/><Relationship Id="rId88" Type="http://schemas.openxmlformats.org/officeDocument/2006/relationships/image" Target="../media/image489.png"/><Relationship Id="rId91" Type="http://schemas.openxmlformats.org/officeDocument/2006/relationships/customXml" Target="../ink/ink56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1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52.xml"/><Relationship Id="rId36" Type="http://schemas.openxmlformats.org/officeDocument/2006/relationships/customXml" Target="../ink/ink5656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643.xml"/><Relationship Id="rId31" Type="http://schemas.openxmlformats.org/officeDocument/2006/relationships/image" Target="../media/image461.png"/><Relationship Id="rId44" Type="http://schemas.openxmlformats.org/officeDocument/2006/relationships/customXml" Target="../ink/ink5660.xml"/><Relationship Id="rId52" Type="http://schemas.openxmlformats.org/officeDocument/2006/relationships/customXml" Target="../ink/ink5664.xml"/><Relationship Id="rId60" Type="http://schemas.openxmlformats.org/officeDocument/2006/relationships/customXml" Target="../ink/ink5668.xml"/><Relationship Id="rId65" Type="http://schemas.openxmlformats.org/officeDocument/2006/relationships/customXml" Target="../ink/ink5671.xml"/><Relationship Id="rId73" Type="http://schemas.openxmlformats.org/officeDocument/2006/relationships/customXml" Target="../ink/ink5675.xml"/><Relationship Id="rId78" Type="http://schemas.openxmlformats.org/officeDocument/2006/relationships/image" Target="../media/image484.png"/><Relationship Id="rId81" Type="http://schemas.openxmlformats.org/officeDocument/2006/relationships/customXml" Target="../ink/ink5679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4" Type="http://schemas.openxmlformats.org/officeDocument/2006/relationships/customXml" Target="../ink/ink5640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47.xml"/><Relationship Id="rId39" Type="http://schemas.openxmlformats.org/officeDocument/2006/relationships/image" Target="../media/image465.png"/><Relationship Id="rId34" Type="http://schemas.openxmlformats.org/officeDocument/2006/relationships/customXml" Target="../ink/ink5655.xml"/><Relationship Id="rId50" Type="http://schemas.openxmlformats.org/officeDocument/2006/relationships/customXml" Target="../ink/ink5663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7" Type="http://schemas.openxmlformats.org/officeDocument/2006/relationships/image" Target="../media/image447.png"/><Relationship Id="rId71" Type="http://schemas.openxmlformats.org/officeDocument/2006/relationships/customXml" Target="../ink/ink5674.xml"/><Relationship Id="rId92" Type="http://schemas.openxmlformats.org/officeDocument/2006/relationships/image" Target="../media/image491.png"/><Relationship Id="rId2" Type="http://schemas.openxmlformats.org/officeDocument/2006/relationships/customXml" Target="../ink/ink5639.xml"/><Relationship Id="rId29" Type="http://schemas.openxmlformats.org/officeDocument/2006/relationships/image" Target="../media/image460.png"/><Relationship Id="rId24" Type="http://schemas.openxmlformats.org/officeDocument/2006/relationships/customXml" Target="../ink/ink5650.xml"/><Relationship Id="rId40" Type="http://schemas.openxmlformats.org/officeDocument/2006/relationships/customXml" Target="../ink/ink5658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682.xml"/><Relationship Id="rId61" Type="http://schemas.openxmlformats.org/officeDocument/2006/relationships/customXml" Target="../ink/ink5669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45.xml"/><Relationship Id="rId30" Type="http://schemas.openxmlformats.org/officeDocument/2006/relationships/customXml" Target="../ink/ink5653.xml"/><Relationship Id="rId35" Type="http://schemas.openxmlformats.org/officeDocument/2006/relationships/image" Target="../media/image463.png"/><Relationship Id="rId56" Type="http://schemas.openxmlformats.org/officeDocument/2006/relationships/customXml" Target="../ink/ink5666.xml"/><Relationship Id="rId77" Type="http://schemas.openxmlformats.org/officeDocument/2006/relationships/customXml" Target="../ink/ink5677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98.xml"/><Relationship Id="rId21" Type="http://schemas.openxmlformats.org/officeDocument/2006/relationships/image" Target="../media/image456.png"/><Relationship Id="rId42" Type="http://schemas.openxmlformats.org/officeDocument/2006/relationships/customXml" Target="../ink/ink5706.xml"/><Relationship Id="rId47" Type="http://schemas.openxmlformats.org/officeDocument/2006/relationships/image" Target="../media/image469.png"/><Relationship Id="rId63" Type="http://schemas.openxmlformats.org/officeDocument/2006/relationships/customXml" Target="../ink/ink5717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30.xml"/><Relationship Id="rId16" Type="http://schemas.openxmlformats.org/officeDocument/2006/relationships/customXml" Target="../ink/ink5693.xml"/><Relationship Id="rId107" Type="http://schemas.openxmlformats.org/officeDocument/2006/relationships/customXml" Target="../ink/ink5739.xml"/><Relationship Id="rId11" Type="http://schemas.openxmlformats.org/officeDocument/2006/relationships/image" Target="../media/image1910.png"/><Relationship Id="rId32" Type="http://schemas.openxmlformats.org/officeDocument/2006/relationships/customXml" Target="../ink/ink5701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714.xml"/><Relationship Id="rId74" Type="http://schemas.openxmlformats.org/officeDocument/2006/relationships/image" Target="../media/image482.png"/><Relationship Id="rId79" Type="http://schemas.openxmlformats.org/officeDocument/2006/relationships/customXml" Target="../ink/ink5725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33.xml"/><Relationship Id="rId22" Type="http://schemas.openxmlformats.org/officeDocument/2006/relationships/customXml" Target="../ink/ink5696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709.xml"/><Relationship Id="rId64" Type="http://schemas.openxmlformats.org/officeDocument/2006/relationships/image" Target="../media/image477.png"/><Relationship Id="rId69" Type="http://schemas.openxmlformats.org/officeDocument/2006/relationships/customXml" Target="../ink/ink5720.xml"/><Relationship Id="rId80" Type="http://schemas.openxmlformats.org/officeDocument/2006/relationships/image" Target="../media/image485.png"/><Relationship Id="rId85" Type="http://schemas.openxmlformats.org/officeDocument/2006/relationships/customXml" Target="../ink/ink5728.xml"/><Relationship Id="rId12" Type="http://schemas.openxmlformats.org/officeDocument/2006/relationships/customXml" Target="../ink/ink5691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704.xml"/><Relationship Id="rId59" Type="http://schemas.openxmlformats.org/officeDocument/2006/relationships/image" Target="../media/image475.png"/><Relationship Id="rId103" Type="http://schemas.openxmlformats.org/officeDocument/2006/relationships/customXml" Target="../ink/ink5737.xml"/><Relationship Id="rId108" Type="http://schemas.openxmlformats.org/officeDocument/2006/relationships/image" Target="../media/image499.png"/><Relationship Id="rId54" Type="http://schemas.openxmlformats.org/officeDocument/2006/relationships/customXml" Target="../ink/ink5712.xml"/><Relationship Id="rId70" Type="http://schemas.openxmlformats.org/officeDocument/2006/relationships/image" Target="../media/image480.png"/><Relationship Id="rId75" Type="http://schemas.openxmlformats.org/officeDocument/2006/relationships/customXml" Target="../ink/ink5723.xml"/><Relationship Id="rId91" Type="http://schemas.openxmlformats.org/officeDocument/2006/relationships/customXml" Target="../ink/ink5731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8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99.xml"/><Relationship Id="rId36" Type="http://schemas.openxmlformats.org/officeDocument/2006/relationships/customXml" Target="../ink/ink5703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690.xml"/><Relationship Id="rId31" Type="http://schemas.openxmlformats.org/officeDocument/2006/relationships/image" Target="../media/image461.png"/><Relationship Id="rId44" Type="http://schemas.openxmlformats.org/officeDocument/2006/relationships/customXml" Target="../ink/ink5707.xml"/><Relationship Id="rId52" Type="http://schemas.openxmlformats.org/officeDocument/2006/relationships/customXml" Target="../ink/ink5711.xml"/><Relationship Id="rId60" Type="http://schemas.openxmlformats.org/officeDocument/2006/relationships/customXml" Target="../ink/ink5715.xml"/><Relationship Id="rId65" Type="http://schemas.openxmlformats.org/officeDocument/2006/relationships/customXml" Target="../ink/ink5718.xml"/><Relationship Id="rId73" Type="http://schemas.openxmlformats.org/officeDocument/2006/relationships/customXml" Target="../ink/ink5722.xml"/><Relationship Id="rId78" Type="http://schemas.openxmlformats.org/officeDocument/2006/relationships/image" Target="../media/image484.png"/><Relationship Id="rId81" Type="http://schemas.openxmlformats.org/officeDocument/2006/relationships/customXml" Target="../ink/ink5726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35.xml"/><Relationship Id="rId101" Type="http://schemas.openxmlformats.org/officeDocument/2006/relationships/customXml" Target="../ink/ink5736.xml"/><Relationship Id="rId4" Type="http://schemas.openxmlformats.org/officeDocument/2006/relationships/customXml" Target="../ink/ink5687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94.xml"/><Relationship Id="rId39" Type="http://schemas.openxmlformats.org/officeDocument/2006/relationships/image" Target="../media/image465.png"/><Relationship Id="rId109" Type="http://schemas.openxmlformats.org/officeDocument/2006/relationships/customXml" Target="../ink/ink5740.xml"/><Relationship Id="rId34" Type="http://schemas.openxmlformats.org/officeDocument/2006/relationships/customXml" Target="../ink/ink5702.xml"/><Relationship Id="rId50" Type="http://schemas.openxmlformats.org/officeDocument/2006/relationships/customXml" Target="../ink/ink5710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34.xml"/><Relationship Id="rId104" Type="http://schemas.openxmlformats.org/officeDocument/2006/relationships/image" Target="../media/image497.png"/><Relationship Id="rId7" Type="http://schemas.openxmlformats.org/officeDocument/2006/relationships/image" Target="../media/image447.png"/><Relationship Id="rId71" Type="http://schemas.openxmlformats.org/officeDocument/2006/relationships/customXml" Target="../ink/ink5721.xml"/><Relationship Id="rId92" Type="http://schemas.openxmlformats.org/officeDocument/2006/relationships/image" Target="../media/image491.png"/><Relationship Id="rId2" Type="http://schemas.openxmlformats.org/officeDocument/2006/relationships/customXml" Target="../ink/ink5686.xml"/><Relationship Id="rId29" Type="http://schemas.openxmlformats.org/officeDocument/2006/relationships/image" Target="../media/image460.png"/><Relationship Id="rId24" Type="http://schemas.openxmlformats.org/officeDocument/2006/relationships/customXml" Target="../ink/ink5697.xml"/><Relationship Id="rId40" Type="http://schemas.openxmlformats.org/officeDocument/2006/relationships/customXml" Target="../ink/ink5705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29.xml"/><Relationship Id="rId110" Type="http://schemas.openxmlformats.org/officeDocument/2006/relationships/image" Target="../media/image500.png"/><Relationship Id="rId61" Type="http://schemas.openxmlformats.org/officeDocument/2006/relationships/customXml" Target="../ink/ink5716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92.xml"/><Relationship Id="rId30" Type="http://schemas.openxmlformats.org/officeDocument/2006/relationships/customXml" Target="../ink/ink5700.xml"/><Relationship Id="rId35" Type="http://schemas.openxmlformats.org/officeDocument/2006/relationships/image" Target="../media/image463.png"/><Relationship Id="rId56" Type="http://schemas.openxmlformats.org/officeDocument/2006/relationships/customXml" Target="../ink/ink5713.xml"/><Relationship Id="rId77" Type="http://schemas.openxmlformats.org/officeDocument/2006/relationships/customXml" Target="../ink/ink5724.xml"/><Relationship Id="rId100" Type="http://schemas.openxmlformats.org/officeDocument/2006/relationships/image" Target="../media/image495.png"/><Relationship Id="rId105" Type="http://schemas.openxmlformats.org/officeDocument/2006/relationships/customXml" Target="../ink/ink5738.xml"/><Relationship Id="rId8" Type="http://schemas.openxmlformats.org/officeDocument/2006/relationships/customXml" Target="../ink/ink5689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32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708.xml"/><Relationship Id="rId67" Type="http://schemas.openxmlformats.org/officeDocument/2006/relationships/customXml" Target="../ink/ink5719.xml"/><Relationship Id="rId20" Type="http://schemas.openxmlformats.org/officeDocument/2006/relationships/customXml" Target="../ink/ink5695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727.xml"/><Relationship Id="rId88" Type="http://schemas.openxmlformats.org/officeDocument/2006/relationships/image" Target="../media/image489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53.xml"/><Relationship Id="rId117" Type="http://schemas.openxmlformats.org/officeDocument/2006/relationships/customXml" Target="../ink/ink5799.xml"/><Relationship Id="rId21" Type="http://schemas.openxmlformats.org/officeDocument/2006/relationships/image" Target="../media/image456.png"/><Relationship Id="rId42" Type="http://schemas.openxmlformats.org/officeDocument/2006/relationships/customXml" Target="../ink/ink5761.xml"/><Relationship Id="rId47" Type="http://schemas.openxmlformats.org/officeDocument/2006/relationships/image" Target="../media/image469.png"/><Relationship Id="rId63" Type="http://schemas.openxmlformats.org/officeDocument/2006/relationships/customXml" Target="../ink/ink5772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85.xml"/><Relationship Id="rId112" Type="http://schemas.openxmlformats.org/officeDocument/2006/relationships/image" Target="../media/image501.png"/><Relationship Id="rId16" Type="http://schemas.openxmlformats.org/officeDocument/2006/relationships/customXml" Target="../ink/ink5748.xml"/><Relationship Id="rId107" Type="http://schemas.openxmlformats.org/officeDocument/2006/relationships/customXml" Target="../ink/ink5794.xml"/><Relationship Id="rId11" Type="http://schemas.openxmlformats.org/officeDocument/2006/relationships/image" Target="../media/image1910.png"/><Relationship Id="rId32" Type="http://schemas.openxmlformats.org/officeDocument/2006/relationships/customXml" Target="../ink/ink5756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769.xml"/><Relationship Id="rId74" Type="http://schemas.openxmlformats.org/officeDocument/2006/relationships/image" Target="../media/image482.png"/><Relationship Id="rId79" Type="http://schemas.openxmlformats.org/officeDocument/2006/relationships/customXml" Target="../ink/ink5780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88.xml"/><Relationship Id="rId22" Type="http://schemas.openxmlformats.org/officeDocument/2006/relationships/customXml" Target="../ink/ink5751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764.xml"/><Relationship Id="rId64" Type="http://schemas.openxmlformats.org/officeDocument/2006/relationships/image" Target="../media/image477.png"/><Relationship Id="rId69" Type="http://schemas.openxmlformats.org/officeDocument/2006/relationships/customXml" Target="../ink/ink5775.xml"/><Relationship Id="rId113" Type="http://schemas.openxmlformats.org/officeDocument/2006/relationships/customXml" Target="../ink/ink5797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783.xml"/><Relationship Id="rId12" Type="http://schemas.openxmlformats.org/officeDocument/2006/relationships/customXml" Target="../ink/ink5746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759.xml"/><Relationship Id="rId59" Type="http://schemas.openxmlformats.org/officeDocument/2006/relationships/image" Target="../media/image475.png"/><Relationship Id="rId103" Type="http://schemas.openxmlformats.org/officeDocument/2006/relationships/customXml" Target="../ink/ink5792.xml"/><Relationship Id="rId108" Type="http://schemas.openxmlformats.org/officeDocument/2006/relationships/image" Target="../media/image499.png"/><Relationship Id="rId54" Type="http://schemas.openxmlformats.org/officeDocument/2006/relationships/customXml" Target="../ink/ink5767.xml"/><Relationship Id="rId70" Type="http://schemas.openxmlformats.org/officeDocument/2006/relationships/image" Target="../media/image480.png"/><Relationship Id="rId75" Type="http://schemas.openxmlformats.org/officeDocument/2006/relationships/customXml" Target="../ink/ink5778.xml"/><Relationship Id="rId91" Type="http://schemas.openxmlformats.org/officeDocument/2006/relationships/customXml" Target="../ink/ink5786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3.xml"/><Relationship Id="rId23" Type="http://schemas.openxmlformats.org/officeDocument/2006/relationships/image" Target="../media/image457.png"/><Relationship Id="rId28" Type="http://schemas.openxmlformats.org/officeDocument/2006/relationships/customXml" Target="../ink/ink5754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800.xml"/><Relationship Id="rId10" Type="http://schemas.openxmlformats.org/officeDocument/2006/relationships/customXml" Target="../ink/ink5745.xml"/><Relationship Id="rId31" Type="http://schemas.openxmlformats.org/officeDocument/2006/relationships/image" Target="../media/image461.png"/><Relationship Id="rId44" Type="http://schemas.openxmlformats.org/officeDocument/2006/relationships/customXml" Target="../ink/ink5762.xml"/><Relationship Id="rId52" Type="http://schemas.openxmlformats.org/officeDocument/2006/relationships/customXml" Target="../ink/ink5766.xml"/><Relationship Id="rId60" Type="http://schemas.openxmlformats.org/officeDocument/2006/relationships/customXml" Target="../ink/ink5770.xml"/><Relationship Id="rId65" Type="http://schemas.openxmlformats.org/officeDocument/2006/relationships/customXml" Target="../ink/ink5773.xml"/><Relationship Id="rId73" Type="http://schemas.openxmlformats.org/officeDocument/2006/relationships/customXml" Target="../ink/ink5777.xml"/><Relationship Id="rId78" Type="http://schemas.openxmlformats.org/officeDocument/2006/relationships/image" Target="../media/image484.png"/><Relationship Id="rId81" Type="http://schemas.openxmlformats.org/officeDocument/2006/relationships/customXml" Target="../ink/ink5781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90.xml"/><Relationship Id="rId101" Type="http://schemas.openxmlformats.org/officeDocument/2006/relationships/customXml" Target="../ink/ink5791.xml"/><Relationship Id="rId4" Type="http://schemas.openxmlformats.org/officeDocument/2006/relationships/customXml" Target="../ink/ink5742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749.xml"/><Relationship Id="rId39" Type="http://schemas.openxmlformats.org/officeDocument/2006/relationships/image" Target="../media/image465.png"/><Relationship Id="rId109" Type="http://schemas.openxmlformats.org/officeDocument/2006/relationships/customXml" Target="../ink/ink5795.xml"/><Relationship Id="rId34" Type="http://schemas.openxmlformats.org/officeDocument/2006/relationships/customXml" Target="../ink/ink5757.xml"/><Relationship Id="rId50" Type="http://schemas.openxmlformats.org/officeDocument/2006/relationships/customXml" Target="../ink/ink576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89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7" Type="http://schemas.openxmlformats.org/officeDocument/2006/relationships/image" Target="../media/image447.png"/><Relationship Id="rId71" Type="http://schemas.openxmlformats.org/officeDocument/2006/relationships/customXml" Target="../ink/ink5776.xml"/><Relationship Id="rId92" Type="http://schemas.openxmlformats.org/officeDocument/2006/relationships/image" Target="../media/image491.png"/><Relationship Id="rId2" Type="http://schemas.openxmlformats.org/officeDocument/2006/relationships/customXml" Target="../ink/ink5741.xml"/><Relationship Id="rId29" Type="http://schemas.openxmlformats.org/officeDocument/2006/relationships/image" Target="../media/image460.png"/><Relationship Id="rId24" Type="http://schemas.openxmlformats.org/officeDocument/2006/relationships/customXml" Target="../ink/ink5752.xml"/><Relationship Id="rId40" Type="http://schemas.openxmlformats.org/officeDocument/2006/relationships/customXml" Target="../ink/ink576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84.xml"/><Relationship Id="rId110" Type="http://schemas.openxmlformats.org/officeDocument/2006/relationships/image" Target="../media/image500.png"/><Relationship Id="rId115" Type="http://schemas.openxmlformats.org/officeDocument/2006/relationships/customXml" Target="../ink/ink5798.xml"/><Relationship Id="rId61" Type="http://schemas.openxmlformats.org/officeDocument/2006/relationships/customXml" Target="../ink/ink5771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747.xml"/><Relationship Id="rId30" Type="http://schemas.openxmlformats.org/officeDocument/2006/relationships/customXml" Target="../ink/ink5755.xml"/><Relationship Id="rId35" Type="http://schemas.openxmlformats.org/officeDocument/2006/relationships/image" Target="../media/image463.png"/><Relationship Id="rId56" Type="http://schemas.openxmlformats.org/officeDocument/2006/relationships/customXml" Target="../ink/ink5768.xml"/><Relationship Id="rId77" Type="http://schemas.openxmlformats.org/officeDocument/2006/relationships/customXml" Target="../ink/ink5779.xml"/><Relationship Id="rId100" Type="http://schemas.openxmlformats.org/officeDocument/2006/relationships/image" Target="../media/image495.png"/><Relationship Id="rId105" Type="http://schemas.openxmlformats.org/officeDocument/2006/relationships/customXml" Target="../ink/ink5793.xml"/><Relationship Id="rId8" Type="http://schemas.openxmlformats.org/officeDocument/2006/relationships/customXml" Target="../ink/ink574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87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763.xml"/><Relationship Id="rId67" Type="http://schemas.openxmlformats.org/officeDocument/2006/relationships/customXml" Target="../ink/ink5774.xml"/><Relationship Id="rId116" Type="http://schemas.openxmlformats.org/officeDocument/2006/relationships/image" Target="../media/image503.png"/><Relationship Id="rId20" Type="http://schemas.openxmlformats.org/officeDocument/2006/relationships/customXml" Target="../ink/ink5750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782.xml"/><Relationship Id="rId88" Type="http://schemas.openxmlformats.org/officeDocument/2006/relationships/image" Target="../media/image489.png"/><Relationship Id="rId111" Type="http://schemas.openxmlformats.org/officeDocument/2006/relationships/customXml" Target="../ink/ink5796.xml"/><Relationship Id="rId15" Type="http://schemas.openxmlformats.org/officeDocument/2006/relationships/image" Target="../media/image450.png"/><Relationship Id="rId36" Type="http://schemas.openxmlformats.org/officeDocument/2006/relationships/customXml" Target="../ink/ink5758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3.xml"/><Relationship Id="rId117" Type="http://schemas.openxmlformats.org/officeDocument/2006/relationships/customXml" Target="../ink/ink5859.xml"/><Relationship Id="rId21" Type="http://schemas.openxmlformats.org/officeDocument/2006/relationships/image" Target="../media/image456.png"/><Relationship Id="rId42" Type="http://schemas.openxmlformats.org/officeDocument/2006/relationships/customXml" Target="../ink/ink5821.xml"/><Relationship Id="rId47" Type="http://schemas.openxmlformats.org/officeDocument/2006/relationships/image" Target="../media/image469.png"/><Relationship Id="rId63" Type="http://schemas.openxmlformats.org/officeDocument/2006/relationships/customXml" Target="../ink/ink5832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845.xml"/><Relationship Id="rId112" Type="http://schemas.openxmlformats.org/officeDocument/2006/relationships/image" Target="../media/image501.png"/><Relationship Id="rId16" Type="http://schemas.openxmlformats.org/officeDocument/2006/relationships/customXml" Target="../ink/ink5808.xml"/><Relationship Id="rId107" Type="http://schemas.openxmlformats.org/officeDocument/2006/relationships/customXml" Target="../ink/ink5854.xml"/><Relationship Id="rId11" Type="http://schemas.openxmlformats.org/officeDocument/2006/relationships/image" Target="../media/image1910.png"/><Relationship Id="rId32" Type="http://schemas.openxmlformats.org/officeDocument/2006/relationships/customXml" Target="../ink/ink5816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29.xml"/><Relationship Id="rId74" Type="http://schemas.openxmlformats.org/officeDocument/2006/relationships/image" Target="../media/image482.png"/><Relationship Id="rId79" Type="http://schemas.openxmlformats.org/officeDocument/2006/relationships/customXml" Target="../ink/ink5840.xml"/><Relationship Id="rId102" Type="http://schemas.openxmlformats.org/officeDocument/2006/relationships/image" Target="../media/image496.png"/><Relationship Id="rId123" Type="http://schemas.openxmlformats.org/officeDocument/2006/relationships/customXml" Target="../ink/ink5862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848.xml"/><Relationship Id="rId22" Type="http://schemas.openxmlformats.org/officeDocument/2006/relationships/customXml" Target="../ink/ink5811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824.xml"/><Relationship Id="rId64" Type="http://schemas.openxmlformats.org/officeDocument/2006/relationships/image" Target="../media/image477.png"/><Relationship Id="rId69" Type="http://schemas.openxmlformats.org/officeDocument/2006/relationships/customXml" Target="../ink/ink5835.xml"/><Relationship Id="rId113" Type="http://schemas.openxmlformats.org/officeDocument/2006/relationships/customXml" Target="../ink/ink5857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843.xml"/><Relationship Id="rId12" Type="http://schemas.openxmlformats.org/officeDocument/2006/relationships/customXml" Target="../ink/ink5806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819.xml"/><Relationship Id="rId59" Type="http://schemas.openxmlformats.org/officeDocument/2006/relationships/image" Target="../media/image475.png"/><Relationship Id="rId103" Type="http://schemas.openxmlformats.org/officeDocument/2006/relationships/customXml" Target="../ink/ink5852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54" Type="http://schemas.openxmlformats.org/officeDocument/2006/relationships/customXml" Target="../ink/ink5827.xml"/><Relationship Id="rId70" Type="http://schemas.openxmlformats.org/officeDocument/2006/relationships/image" Target="../media/image480.png"/><Relationship Id="rId75" Type="http://schemas.openxmlformats.org/officeDocument/2006/relationships/customXml" Target="../ink/ink5838.xml"/><Relationship Id="rId91" Type="http://schemas.openxmlformats.org/officeDocument/2006/relationships/customXml" Target="../ink/ink5846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3.xml"/><Relationship Id="rId23" Type="http://schemas.openxmlformats.org/officeDocument/2006/relationships/image" Target="../media/image457.png"/><Relationship Id="rId28" Type="http://schemas.openxmlformats.org/officeDocument/2006/relationships/customXml" Target="../ink/ink5814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860.xml"/><Relationship Id="rId44" Type="http://schemas.openxmlformats.org/officeDocument/2006/relationships/customXml" Target="../ink/ink5822.xml"/><Relationship Id="rId60" Type="http://schemas.openxmlformats.org/officeDocument/2006/relationships/customXml" Target="../ink/ink5830.xml"/><Relationship Id="rId65" Type="http://schemas.openxmlformats.org/officeDocument/2006/relationships/customXml" Target="../ink/ink5833.xml"/><Relationship Id="rId81" Type="http://schemas.openxmlformats.org/officeDocument/2006/relationships/customXml" Target="../ink/ink5841.xml"/><Relationship Id="rId86" Type="http://schemas.openxmlformats.org/officeDocument/2006/relationships/image" Target="../media/image488.png"/><Relationship Id="rId13" Type="http://schemas.openxmlformats.org/officeDocument/2006/relationships/image" Target="../media/image449.png"/><Relationship Id="rId18" Type="http://schemas.openxmlformats.org/officeDocument/2006/relationships/customXml" Target="../ink/ink5809.xml"/><Relationship Id="rId39" Type="http://schemas.openxmlformats.org/officeDocument/2006/relationships/image" Target="../media/image465.png"/><Relationship Id="rId109" Type="http://schemas.openxmlformats.org/officeDocument/2006/relationships/customXml" Target="../ink/ink5855.xml"/><Relationship Id="rId34" Type="http://schemas.openxmlformats.org/officeDocument/2006/relationships/customXml" Target="../ink/ink5817.xml"/><Relationship Id="rId50" Type="http://schemas.openxmlformats.org/officeDocument/2006/relationships/customXml" Target="../ink/ink582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849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863.xml"/><Relationship Id="rId7" Type="http://schemas.openxmlformats.org/officeDocument/2006/relationships/image" Target="../media/image447.png"/><Relationship Id="rId71" Type="http://schemas.openxmlformats.org/officeDocument/2006/relationships/customXml" Target="../ink/ink5836.xml"/><Relationship Id="rId92" Type="http://schemas.openxmlformats.org/officeDocument/2006/relationships/image" Target="../media/image491.png"/><Relationship Id="rId2" Type="http://schemas.openxmlformats.org/officeDocument/2006/relationships/customXml" Target="../ink/ink5801.xml"/><Relationship Id="rId29" Type="http://schemas.openxmlformats.org/officeDocument/2006/relationships/image" Target="../media/image460.png"/><Relationship Id="rId24" Type="http://schemas.openxmlformats.org/officeDocument/2006/relationships/customXml" Target="../ink/ink5812.xml"/><Relationship Id="rId40" Type="http://schemas.openxmlformats.org/officeDocument/2006/relationships/customXml" Target="../ink/ink582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844.xml"/><Relationship Id="rId110" Type="http://schemas.openxmlformats.org/officeDocument/2006/relationships/image" Target="../media/image500.png"/><Relationship Id="rId115" Type="http://schemas.openxmlformats.org/officeDocument/2006/relationships/customXml" Target="../ink/ink5858.xml"/><Relationship Id="rId61" Type="http://schemas.openxmlformats.org/officeDocument/2006/relationships/customXml" Target="../ink/ink5831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807.xml"/><Relationship Id="rId30" Type="http://schemas.openxmlformats.org/officeDocument/2006/relationships/customXml" Target="../ink/ink5815.xml"/><Relationship Id="rId35" Type="http://schemas.openxmlformats.org/officeDocument/2006/relationships/image" Target="../media/image463.png"/><Relationship Id="rId56" Type="http://schemas.openxmlformats.org/officeDocument/2006/relationships/customXml" Target="../ink/ink5828.xml"/><Relationship Id="rId77" Type="http://schemas.openxmlformats.org/officeDocument/2006/relationships/customXml" Target="../ink/ink5839.xml"/><Relationship Id="rId100" Type="http://schemas.openxmlformats.org/officeDocument/2006/relationships/image" Target="../media/image495.png"/><Relationship Id="rId105" Type="http://schemas.openxmlformats.org/officeDocument/2006/relationships/customXml" Target="../ink/ink5853.xml"/><Relationship Id="rId126" Type="http://schemas.openxmlformats.org/officeDocument/2006/relationships/image" Target="../media/image508.png"/><Relationship Id="rId8" Type="http://schemas.openxmlformats.org/officeDocument/2006/relationships/customXml" Target="../ink/ink580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847.xml"/><Relationship Id="rId98" Type="http://schemas.openxmlformats.org/officeDocument/2006/relationships/image" Target="../media/image494.png"/><Relationship Id="rId121" Type="http://schemas.openxmlformats.org/officeDocument/2006/relationships/customXml" Target="../ink/ink5861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823.xml"/><Relationship Id="rId67" Type="http://schemas.openxmlformats.org/officeDocument/2006/relationships/customXml" Target="../ink/ink5834.xml"/><Relationship Id="rId116" Type="http://schemas.openxmlformats.org/officeDocument/2006/relationships/image" Target="../media/image503.png"/><Relationship Id="rId20" Type="http://schemas.openxmlformats.org/officeDocument/2006/relationships/customXml" Target="../ink/ink5810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842.xml"/><Relationship Id="rId88" Type="http://schemas.openxmlformats.org/officeDocument/2006/relationships/image" Target="../media/image489.png"/><Relationship Id="rId111" Type="http://schemas.openxmlformats.org/officeDocument/2006/relationships/customXml" Target="../ink/ink5856.xml"/><Relationship Id="rId15" Type="http://schemas.openxmlformats.org/officeDocument/2006/relationships/image" Target="../media/image450.png"/><Relationship Id="rId36" Type="http://schemas.openxmlformats.org/officeDocument/2006/relationships/customXml" Target="../ink/ink5818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805.xml"/><Relationship Id="rId31" Type="http://schemas.openxmlformats.org/officeDocument/2006/relationships/image" Target="../media/image461.png"/><Relationship Id="rId52" Type="http://schemas.openxmlformats.org/officeDocument/2006/relationships/customXml" Target="../ink/ink5826.xml"/><Relationship Id="rId73" Type="http://schemas.openxmlformats.org/officeDocument/2006/relationships/customXml" Target="../ink/ink5837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850.xml"/><Relationship Id="rId101" Type="http://schemas.openxmlformats.org/officeDocument/2006/relationships/customXml" Target="../ink/ink5851.xml"/><Relationship Id="rId122" Type="http://schemas.openxmlformats.org/officeDocument/2006/relationships/image" Target="../media/image506.png"/><Relationship Id="rId4" Type="http://schemas.openxmlformats.org/officeDocument/2006/relationships/customXml" Target="../ink/ink5802.xml"/><Relationship Id="rId9" Type="http://schemas.openxmlformats.org/officeDocument/2006/relationships/image" Target="../media/image448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22.xml"/><Relationship Id="rId21" Type="http://schemas.openxmlformats.org/officeDocument/2006/relationships/image" Target="../media/image456.png"/><Relationship Id="rId42" Type="http://schemas.openxmlformats.org/officeDocument/2006/relationships/customXml" Target="../ink/ink5884.xml"/><Relationship Id="rId63" Type="http://schemas.openxmlformats.org/officeDocument/2006/relationships/customXml" Target="../ink/ink5895.xml"/><Relationship Id="rId84" Type="http://schemas.openxmlformats.org/officeDocument/2006/relationships/image" Target="../media/image487.png"/><Relationship Id="rId16" Type="http://schemas.openxmlformats.org/officeDocument/2006/relationships/customXml" Target="../ink/ink5871.xml"/><Relationship Id="rId107" Type="http://schemas.openxmlformats.org/officeDocument/2006/relationships/customXml" Target="../ink/ink5917.xml"/><Relationship Id="rId11" Type="http://schemas.openxmlformats.org/officeDocument/2006/relationships/image" Target="../media/image1910.png"/><Relationship Id="rId32" Type="http://schemas.openxmlformats.org/officeDocument/2006/relationships/customXml" Target="../ink/ink5879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92.xml"/><Relationship Id="rId74" Type="http://schemas.openxmlformats.org/officeDocument/2006/relationships/image" Target="../media/image482.png"/><Relationship Id="rId79" Type="http://schemas.openxmlformats.org/officeDocument/2006/relationships/customXml" Target="../ink/ink5903.xml"/><Relationship Id="rId102" Type="http://schemas.openxmlformats.org/officeDocument/2006/relationships/image" Target="../media/image496.png"/><Relationship Id="rId123" Type="http://schemas.openxmlformats.org/officeDocument/2006/relationships/customXml" Target="../ink/ink5925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911.xml"/><Relationship Id="rId22" Type="http://schemas.openxmlformats.org/officeDocument/2006/relationships/customXml" Target="../ink/ink5874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887.xml"/><Relationship Id="rId64" Type="http://schemas.openxmlformats.org/officeDocument/2006/relationships/image" Target="../media/image477.png"/><Relationship Id="rId69" Type="http://schemas.openxmlformats.org/officeDocument/2006/relationships/customXml" Target="../ink/ink5898.xml"/><Relationship Id="rId113" Type="http://schemas.openxmlformats.org/officeDocument/2006/relationships/customXml" Target="../ink/ink5920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85" Type="http://schemas.openxmlformats.org/officeDocument/2006/relationships/customXml" Target="../ink/ink5906.xml"/><Relationship Id="rId12" Type="http://schemas.openxmlformats.org/officeDocument/2006/relationships/customXml" Target="../ink/ink5869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882.xml"/><Relationship Id="rId59" Type="http://schemas.openxmlformats.org/officeDocument/2006/relationships/image" Target="../media/image475.png"/><Relationship Id="rId103" Type="http://schemas.openxmlformats.org/officeDocument/2006/relationships/customXml" Target="../ink/ink5915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28.xml"/><Relationship Id="rId54" Type="http://schemas.openxmlformats.org/officeDocument/2006/relationships/customXml" Target="../ink/ink5890.xml"/><Relationship Id="rId70" Type="http://schemas.openxmlformats.org/officeDocument/2006/relationships/image" Target="../media/image480.png"/><Relationship Id="rId75" Type="http://schemas.openxmlformats.org/officeDocument/2006/relationships/customXml" Target="../ink/ink5901.xml"/><Relationship Id="rId91" Type="http://schemas.openxmlformats.org/officeDocument/2006/relationships/customXml" Target="../ink/ink5909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6.xml"/><Relationship Id="rId23" Type="http://schemas.openxmlformats.org/officeDocument/2006/relationships/image" Target="../media/image457.png"/><Relationship Id="rId28" Type="http://schemas.openxmlformats.org/officeDocument/2006/relationships/customXml" Target="../ink/ink5877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923.xml"/><Relationship Id="rId44" Type="http://schemas.openxmlformats.org/officeDocument/2006/relationships/customXml" Target="../ink/ink5885.xml"/><Relationship Id="rId60" Type="http://schemas.openxmlformats.org/officeDocument/2006/relationships/customXml" Target="../ink/ink5893.xml"/><Relationship Id="rId65" Type="http://schemas.openxmlformats.org/officeDocument/2006/relationships/customXml" Target="../ink/ink5896.xml"/><Relationship Id="rId81" Type="http://schemas.openxmlformats.org/officeDocument/2006/relationships/customXml" Target="../ink/ink5904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31.xml"/><Relationship Id="rId13" Type="http://schemas.openxmlformats.org/officeDocument/2006/relationships/image" Target="../media/image449.png"/><Relationship Id="rId18" Type="http://schemas.openxmlformats.org/officeDocument/2006/relationships/customXml" Target="../ink/ink5872.xml"/><Relationship Id="rId39" Type="http://schemas.openxmlformats.org/officeDocument/2006/relationships/image" Target="../media/image465.png"/><Relationship Id="rId109" Type="http://schemas.openxmlformats.org/officeDocument/2006/relationships/customXml" Target="../ink/ink5918.xml"/><Relationship Id="rId34" Type="http://schemas.openxmlformats.org/officeDocument/2006/relationships/customXml" Target="../ink/ink5880.xml"/><Relationship Id="rId50" Type="http://schemas.openxmlformats.org/officeDocument/2006/relationships/customXml" Target="../ink/ink5888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912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926.xml"/><Relationship Id="rId7" Type="http://schemas.openxmlformats.org/officeDocument/2006/relationships/image" Target="../media/image447.png"/><Relationship Id="rId71" Type="http://schemas.openxmlformats.org/officeDocument/2006/relationships/customXml" Target="../ink/ink5899.xml"/><Relationship Id="rId92" Type="http://schemas.openxmlformats.org/officeDocument/2006/relationships/image" Target="../media/image491.png"/><Relationship Id="rId2" Type="http://schemas.openxmlformats.org/officeDocument/2006/relationships/customXml" Target="../ink/ink5864.xml"/><Relationship Id="rId29" Type="http://schemas.openxmlformats.org/officeDocument/2006/relationships/image" Target="../media/image460.png"/><Relationship Id="rId24" Type="http://schemas.openxmlformats.org/officeDocument/2006/relationships/customXml" Target="../ink/ink5875.xml"/><Relationship Id="rId40" Type="http://schemas.openxmlformats.org/officeDocument/2006/relationships/customXml" Target="../ink/ink5883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907.xml"/><Relationship Id="rId110" Type="http://schemas.openxmlformats.org/officeDocument/2006/relationships/image" Target="../media/image500.png"/><Relationship Id="rId115" Type="http://schemas.openxmlformats.org/officeDocument/2006/relationships/customXml" Target="../ink/ink5921.xml"/><Relationship Id="rId131" Type="http://schemas.openxmlformats.org/officeDocument/2006/relationships/customXml" Target="../ink/ink5929.xml"/><Relationship Id="rId136" Type="http://schemas.openxmlformats.org/officeDocument/2006/relationships/image" Target="../media/image513.png"/><Relationship Id="rId61" Type="http://schemas.openxmlformats.org/officeDocument/2006/relationships/customXml" Target="../ink/ink5894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870.xml"/><Relationship Id="rId30" Type="http://schemas.openxmlformats.org/officeDocument/2006/relationships/customXml" Target="../ink/ink5878.xml"/><Relationship Id="rId35" Type="http://schemas.openxmlformats.org/officeDocument/2006/relationships/image" Target="../media/image463.png"/><Relationship Id="rId56" Type="http://schemas.openxmlformats.org/officeDocument/2006/relationships/customXml" Target="../ink/ink5891.xml"/><Relationship Id="rId77" Type="http://schemas.openxmlformats.org/officeDocument/2006/relationships/customXml" Target="../ink/ink5902.xml"/><Relationship Id="rId100" Type="http://schemas.openxmlformats.org/officeDocument/2006/relationships/image" Target="../media/image495.png"/><Relationship Id="rId105" Type="http://schemas.openxmlformats.org/officeDocument/2006/relationships/customXml" Target="../ink/ink5916.xml"/><Relationship Id="rId126" Type="http://schemas.openxmlformats.org/officeDocument/2006/relationships/image" Target="../media/image508.png"/><Relationship Id="rId8" Type="http://schemas.openxmlformats.org/officeDocument/2006/relationships/customXml" Target="../ink/ink5867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910.xml"/><Relationship Id="rId98" Type="http://schemas.openxmlformats.org/officeDocument/2006/relationships/image" Target="../media/image494.png"/><Relationship Id="rId121" Type="http://schemas.openxmlformats.org/officeDocument/2006/relationships/customXml" Target="../ink/ink5924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886.xml"/><Relationship Id="rId67" Type="http://schemas.openxmlformats.org/officeDocument/2006/relationships/customXml" Target="../ink/ink5897.xml"/><Relationship Id="rId116" Type="http://schemas.openxmlformats.org/officeDocument/2006/relationships/image" Target="../media/image503.png"/><Relationship Id="rId20" Type="http://schemas.openxmlformats.org/officeDocument/2006/relationships/customXml" Target="../ink/ink5873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905.xml"/><Relationship Id="rId88" Type="http://schemas.openxmlformats.org/officeDocument/2006/relationships/image" Target="../media/image489.png"/><Relationship Id="rId111" Type="http://schemas.openxmlformats.org/officeDocument/2006/relationships/customXml" Target="../ink/ink5919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881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927.xml"/><Relationship Id="rId10" Type="http://schemas.openxmlformats.org/officeDocument/2006/relationships/customXml" Target="../ink/ink5868.xml"/><Relationship Id="rId31" Type="http://schemas.openxmlformats.org/officeDocument/2006/relationships/image" Target="../media/image461.png"/><Relationship Id="rId52" Type="http://schemas.openxmlformats.org/officeDocument/2006/relationships/customXml" Target="../ink/ink5889.xml"/><Relationship Id="rId73" Type="http://schemas.openxmlformats.org/officeDocument/2006/relationships/customXml" Target="../ink/ink5900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913.xml"/><Relationship Id="rId101" Type="http://schemas.openxmlformats.org/officeDocument/2006/relationships/customXml" Target="../ink/ink5914.xml"/><Relationship Id="rId122" Type="http://schemas.openxmlformats.org/officeDocument/2006/relationships/image" Target="../media/image506.png"/><Relationship Id="rId4" Type="http://schemas.openxmlformats.org/officeDocument/2006/relationships/customXml" Target="../ink/ink5865.xml"/><Relationship Id="rId9" Type="http://schemas.openxmlformats.org/officeDocument/2006/relationships/image" Target="../media/image448.png"/><Relationship Id="rId26" Type="http://schemas.openxmlformats.org/officeDocument/2006/relationships/customXml" Target="../ink/ink5876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908.xml"/><Relationship Id="rId112" Type="http://schemas.openxmlformats.org/officeDocument/2006/relationships/image" Target="../media/image501.png"/><Relationship Id="rId133" Type="http://schemas.openxmlformats.org/officeDocument/2006/relationships/customXml" Target="../ink/ink5930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90.xml"/><Relationship Id="rId21" Type="http://schemas.openxmlformats.org/officeDocument/2006/relationships/image" Target="../media/image456.png"/><Relationship Id="rId42" Type="http://schemas.openxmlformats.org/officeDocument/2006/relationships/customXml" Target="../ink/ink5952.xml"/><Relationship Id="rId63" Type="http://schemas.openxmlformats.org/officeDocument/2006/relationships/customXml" Target="../ink/ink5963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5985.xml"/><Relationship Id="rId11" Type="http://schemas.openxmlformats.org/officeDocument/2006/relationships/image" Target="../media/image1910.png"/><Relationship Id="rId32" Type="http://schemas.openxmlformats.org/officeDocument/2006/relationships/customXml" Target="../ink/ink5947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960.xml"/><Relationship Id="rId74" Type="http://schemas.openxmlformats.org/officeDocument/2006/relationships/image" Target="../media/image482.png"/><Relationship Id="rId79" Type="http://schemas.openxmlformats.org/officeDocument/2006/relationships/customXml" Target="../ink/ink5971.xml"/><Relationship Id="rId102" Type="http://schemas.openxmlformats.org/officeDocument/2006/relationships/image" Target="../media/image496.png"/><Relationship Id="rId123" Type="http://schemas.openxmlformats.org/officeDocument/2006/relationships/customXml" Target="../ink/ink5993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979.xml"/><Relationship Id="rId22" Type="http://schemas.openxmlformats.org/officeDocument/2006/relationships/customXml" Target="../ink/ink5942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955.xml"/><Relationship Id="rId64" Type="http://schemas.openxmlformats.org/officeDocument/2006/relationships/image" Target="../media/image477.png"/><Relationship Id="rId69" Type="http://schemas.openxmlformats.org/officeDocument/2006/relationships/customXml" Target="../ink/ink5966.xml"/><Relationship Id="rId113" Type="http://schemas.openxmlformats.org/officeDocument/2006/relationships/customXml" Target="../ink/ink5988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6001.xml"/><Relationship Id="rId80" Type="http://schemas.openxmlformats.org/officeDocument/2006/relationships/image" Target="../media/image485.png"/><Relationship Id="rId85" Type="http://schemas.openxmlformats.org/officeDocument/2006/relationships/customXml" Target="../ink/ink5974.xml"/><Relationship Id="rId12" Type="http://schemas.openxmlformats.org/officeDocument/2006/relationships/customXml" Target="../ink/ink5937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950.xml"/><Relationship Id="rId59" Type="http://schemas.openxmlformats.org/officeDocument/2006/relationships/image" Target="../media/image475.png"/><Relationship Id="rId103" Type="http://schemas.openxmlformats.org/officeDocument/2006/relationships/customXml" Target="../ink/ink5983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96.xml"/><Relationship Id="rId54" Type="http://schemas.openxmlformats.org/officeDocument/2006/relationships/customXml" Target="../ink/ink5958.xml"/><Relationship Id="rId70" Type="http://schemas.openxmlformats.org/officeDocument/2006/relationships/image" Target="../media/image480.png"/><Relationship Id="rId75" Type="http://schemas.openxmlformats.org/officeDocument/2006/relationships/customXml" Target="../ink/ink5969.xml"/><Relationship Id="rId91" Type="http://schemas.openxmlformats.org/officeDocument/2006/relationships/customXml" Target="../ink/ink5977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4.xml"/><Relationship Id="rId23" Type="http://schemas.openxmlformats.org/officeDocument/2006/relationships/image" Target="../media/image457.png"/><Relationship Id="rId28" Type="http://schemas.openxmlformats.org/officeDocument/2006/relationships/customXml" Target="../ink/ink5945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991.xml"/><Relationship Id="rId44" Type="http://schemas.openxmlformats.org/officeDocument/2006/relationships/customXml" Target="../ink/ink5953.xml"/><Relationship Id="rId60" Type="http://schemas.openxmlformats.org/officeDocument/2006/relationships/customXml" Target="../ink/ink5961.xml"/><Relationship Id="rId65" Type="http://schemas.openxmlformats.org/officeDocument/2006/relationships/customXml" Target="../ink/ink5964.xml"/><Relationship Id="rId81" Type="http://schemas.openxmlformats.org/officeDocument/2006/relationships/customXml" Target="../ink/ink5972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99.xml"/><Relationship Id="rId13" Type="http://schemas.openxmlformats.org/officeDocument/2006/relationships/image" Target="../media/image449.png"/><Relationship Id="rId18" Type="http://schemas.openxmlformats.org/officeDocument/2006/relationships/customXml" Target="../ink/ink5940.xml"/><Relationship Id="rId39" Type="http://schemas.openxmlformats.org/officeDocument/2006/relationships/image" Target="../media/image465.png"/><Relationship Id="rId109" Type="http://schemas.openxmlformats.org/officeDocument/2006/relationships/customXml" Target="../ink/ink5986.xml"/><Relationship Id="rId34" Type="http://schemas.openxmlformats.org/officeDocument/2006/relationships/customXml" Target="../ink/ink5948.xml"/><Relationship Id="rId50" Type="http://schemas.openxmlformats.org/officeDocument/2006/relationships/customXml" Target="../ink/ink5956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980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994.xml"/><Relationship Id="rId141" Type="http://schemas.openxmlformats.org/officeDocument/2006/relationships/customXml" Target="../ink/ink6002.xml"/><Relationship Id="rId7" Type="http://schemas.openxmlformats.org/officeDocument/2006/relationships/image" Target="../media/image447.png"/><Relationship Id="rId71" Type="http://schemas.openxmlformats.org/officeDocument/2006/relationships/customXml" Target="../ink/ink5967.xml"/><Relationship Id="rId92" Type="http://schemas.openxmlformats.org/officeDocument/2006/relationships/image" Target="../media/image491.png"/><Relationship Id="rId2" Type="http://schemas.openxmlformats.org/officeDocument/2006/relationships/customXml" Target="../ink/ink5932.xml"/><Relationship Id="rId29" Type="http://schemas.openxmlformats.org/officeDocument/2006/relationships/image" Target="../media/image460.png"/><Relationship Id="rId24" Type="http://schemas.openxmlformats.org/officeDocument/2006/relationships/customXml" Target="../ink/ink5943.xml"/><Relationship Id="rId40" Type="http://schemas.openxmlformats.org/officeDocument/2006/relationships/customXml" Target="../ink/ink5951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975.xml"/><Relationship Id="rId110" Type="http://schemas.openxmlformats.org/officeDocument/2006/relationships/image" Target="../media/image500.png"/><Relationship Id="rId115" Type="http://schemas.openxmlformats.org/officeDocument/2006/relationships/customXml" Target="../ink/ink5989.xml"/><Relationship Id="rId131" Type="http://schemas.openxmlformats.org/officeDocument/2006/relationships/customXml" Target="../ink/ink5997.xml"/><Relationship Id="rId136" Type="http://schemas.openxmlformats.org/officeDocument/2006/relationships/image" Target="../media/image513.png"/><Relationship Id="rId61" Type="http://schemas.openxmlformats.org/officeDocument/2006/relationships/customXml" Target="../ink/ink5962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938.xml"/><Relationship Id="rId30" Type="http://schemas.openxmlformats.org/officeDocument/2006/relationships/customXml" Target="../ink/ink5946.xml"/><Relationship Id="rId35" Type="http://schemas.openxmlformats.org/officeDocument/2006/relationships/image" Target="../media/image463.png"/><Relationship Id="rId56" Type="http://schemas.openxmlformats.org/officeDocument/2006/relationships/customXml" Target="../ink/ink5959.xml"/><Relationship Id="rId77" Type="http://schemas.openxmlformats.org/officeDocument/2006/relationships/customXml" Target="../ink/ink5970.xml"/><Relationship Id="rId100" Type="http://schemas.openxmlformats.org/officeDocument/2006/relationships/image" Target="../media/image495.png"/><Relationship Id="rId105" Type="http://schemas.openxmlformats.org/officeDocument/2006/relationships/customXml" Target="../ink/ink5984.xml"/><Relationship Id="rId126" Type="http://schemas.openxmlformats.org/officeDocument/2006/relationships/image" Target="../media/image508.png"/><Relationship Id="rId8" Type="http://schemas.openxmlformats.org/officeDocument/2006/relationships/customXml" Target="../ink/ink5935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978.xml"/><Relationship Id="rId98" Type="http://schemas.openxmlformats.org/officeDocument/2006/relationships/image" Target="../media/image494.png"/><Relationship Id="rId121" Type="http://schemas.openxmlformats.org/officeDocument/2006/relationships/customXml" Target="../ink/ink5992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954.xml"/><Relationship Id="rId67" Type="http://schemas.openxmlformats.org/officeDocument/2006/relationships/customXml" Target="../ink/ink5965.xml"/><Relationship Id="rId116" Type="http://schemas.openxmlformats.org/officeDocument/2006/relationships/image" Target="../media/image503.png"/><Relationship Id="rId137" Type="http://schemas.openxmlformats.org/officeDocument/2006/relationships/customXml" Target="../ink/ink6000.xml"/><Relationship Id="rId20" Type="http://schemas.openxmlformats.org/officeDocument/2006/relationships/customXml" Target="../ink/ink5941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973.xml"/><Relationship Id="rId88" Type="http://schemas.openxmlformats.org/officeDocument/2006/relationships/image" Target="../media/image489.png"/><Relationship Id="rId111" Type="http://schemas.openxmlformats.org/officeDocument/2006/relationships/customXml" Target="../ink/ink5987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949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995.xml"/><Relationship Id="rId10" Type="http://schemas.openxmlformats.org/officeDocument/2006/relationships/customXml" Target="../ink/ink5936.xml"/><Relationship Id="rId31" Type="http://schemas.openxmlformats.org/officeDocument/2006/relationships/image" Target="../media/image461.png"/><Relationship Id="rId52" Type="http://schemas.openxmlformats.org/officeDocument/2006/relationships/customXml" Target="../ink/ink5957.xml"/><Relationship Id="rId73" Type="http://schemas.openxmlformats.org/officeDocument/2006/relationships/customXml" Target="../ink/ink5968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981.xml"/><Relationship Id="rId101" Type="http://schemas.openxmlformats.org/officeDocument/2006/relationships/customXml" Target="../ink/ink5982.xml"/><Relationship Id="rId122" Type="http://schemas.openxmlformats.org/officeDocument/2006/relationships/image" Target="../media/image506.png"/><Relationship Id="rId4" Type="http://schemas.openxmlformats.org/officeDocument/2006/relationships/customXml" Target="../ink/ink5933.xml"/><Relationship Id="rId9" Type="http://schemas.openxmlformats.org/officeDocument/2006/relationships/image" Target="../media/image448.png"/><Relationship Id="rId26" Type="http://schemas.openxmlformats.org/officeDocument/2006/relationships/customXml" Target="../ink/ink5944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976.xml"/><Relationship Id="rId112" Type="http://schemas.openxmlformats.org/officeDocument/2006/relationships/image" Target="../media/image501.png"/><Relationship Id="rId133" Type="http://schemas.openxmlformats.org/officeDocument/2006/relationships/customXml" Target="../ink/ink5998.xml"/><Relationship Id="rId16" Type="http://schemas.openxmlformats.org/officeDocument/2006/relationships/customXml" Target="../ink/ink5939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61.xml"/><Relationship Id="rId21" Type="http://schemas.openxmlformats.org/officeDocument/2006/relationships/image" Target="../media/image456.png"/><Relationship Id="rId42" Type="http://schemas.openxmlformats.org/officeDocument/2006/relationships/customXml" Target="../ink/ink6023.xml"/><Relationship Id="rId63" Type="http://schemas.openxmlformats.org/officeDocument/2006/relationships/customXml" Target="../ink/ink6034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056.xml"/><Relationship Id="rId11" Type="http://schemas.openxmlformats.org/officeDocument/2006/relationships/image" Target="../media/image1910.png"/><Relationship Id="rId32" Type="http://schemas.openxmlformats.org/officeDocument/2006/relationships/customXml" Target="../ink/ink6018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077.xml"/><Relationship Id="rId5" Type="http://schemas.openxmlformats.org/officeDocument/2006/relationships/image" Target="../media/image446.png"/><Relationship Id="rId95" Type="http://schemas.openxmlformats.org/officeDocument/2006/relationships/customXml" Target="../ink/ink6050.xml"/><Relationship Id="rId22" Type="http://schemas.openxmlformats.org/officeDocument/2006/relationships/customXml" Target="../ink/ink6013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6026.xml"/><Relationship Id="rId64" Type="http://schemas.openxmlformats.org/officeDocument/2006/relationships/image" Target="../media/image477.png"/><Relationship Id="rId69" Type="http://schemas.openxmlformats.org/officeDocument/2006/relationships/customXml" Target="../ink/ink6037.xml"/><Relationship Id="rId113" Type="http://schemas.openxmlformats.org/officeDocument/2006/relationships/customXml" Target="../ink/ink6059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6072.xml"/><Relationship Id="rId80" Type="http://schemas.openxmlformats.org/officeDocument/2006/relationships/image" Target="../media/image485.png"/><Relationship Id="rId85" Type="http://schemas.openxmlformats.org/officeDocument/2006/relationships/customXml" Target="../ink/ink6045.xml"/><Relationship Id="rId150" Type="http://schemas.openxmlformats.org/officeDocument/2006/relationships/image" Target="../media/image520.png"/><Relationship Id="rId155" Type="http://schemas.openxmlformats.org/officeDocument/2006/relationships/customXml" Target="../ink/ink6080.xml"/><Relationship Id="rId12" Type="http://schemas.openxmlformats.org/officeDocument/2006/relationships/customXml" Target="../ink/ink6008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021.xml"/><Relationship Id="rId59" Type="http://schemas.openxmlformats.org/officeDocument/2006/relationships/image" Target="../media/image475.png"/><Relationship Id="rId103" Type="http://schemas.openxmlformats.org/officeDocument/2006/relationships/customXml" Target="../ink/ink6054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067.xml"/><Relationship Id="rId54" Type="http://schemas.openxmlformats.org/officeDocument/2006/relationships/customXml" Target="../ink/ink6029.xml"/><Relationship Id="rId70" Type="http://schemas.openxmlformats.org/officeDocument/2006/relationships/image" Target="../media/image480.png"/><Relationship Id="rId75" Type="http://schemas.openxmlformats.org/officeDocument/2006/relationships/customXml" Target="../ink/ink6040.xml"/><Relationship Id="rId91" Type="http://schemas.openxmlformats.org/officeDocument/2006/relationships/customXml" Target="../ink/ink6048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0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05.xml"/><Relationship Id="rId23" Type="http://schemas.openxmlformats.org/officeDocument/2006/relationships/image" Target="../media/image457.png"/><Relationship Id="rId28" Type="http://schemas.openxmlformats.org/officeDocument/2006/relationships/customXml" Target="../ink/ink6016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062.xml"/><Relationship Id="rId44" Type="http://schemas.openxmlformats.org/officeDocument/2006/relationships/customXml" Target="../ink/ink6024.xml"/><Relationship Id="rId60" Type="http://schemas.openxmlformats.org/officeDocument/2006/relationships/customXml" Target="../ink/ink6032.xml"/><Relationship Id="rId65" Type="http://schemas.openxmlformats.org/officeDocument/2006/relationships/customXml" Target="../ink/ink6035.xml"/><Relationship Id="rId81" Type="http://schemas.openxmlformats.org/officeDocument/2006/relationships/customXml" Target="../ink/ink6043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070.xml"/><Relationship Id="rId151" Type="http://schemas.openxmlformats.org/officeDocument/2006/relationships/customXml" Target="../ink/ink6078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011.xml"/><Relationship Id="rId39" Type="http://schemas.openxmlformats.org/officeDocument/2006/relationships/image" Target="../media/image465.png"/><Relationship Id="rId109" Type="http://schemas.openxmlformats.org/officeDocument/2006/relationships/customXml" Target="../ink/ink6057.xml"/><Relationship Id="rId34" Type="http://schemas.openxmlformats.org/officeDocument/2006/relationships/customXml" Target="../ink/ink6019.xml"/><Relationship Id="rId50" Type="http://schemas.openxmlformats.org/officeDocument/2006/relationships/customXml" Target="../ink/ink602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051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065.xml"/><Relationship Id="rId141" Type="http://schemas.openxmlformats.org/officeDocument/2006/relationships/customXml" Target="../ink/ink6073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038.xml"/><Relationship Id="rId92" Type="http://schemas.openxmlformats.org/officeDocument/2006/relationships/image" Target="../media/image491.png"/><Relationship Id="rId2" Type="http://schemas.openxmlformats.org/officeDocument/2006/relationships/customXml" Target="../ink/ink6003.xml"/><Relationship Id="rId29" Type="http://schemas.openxmlformats.org/officeDocument/2006/relationships/image" Target="../media/image460.png"/><Relationship Id="rId24" Type="http://schemas.openxmlformats.org/officeDocument/2006/relationships/customXml" Target="../ink/ink6014.xml"/><Relationship Id="rId40" Type="http://schemas.openxmlformats.org/officeDocument/2006/relationships/customXml" Target="../ink/ink602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046.xml"/><Relationship Id="rId110" Type="http://schemas.openxmlformats.org/officeDocument/2006/relationships/image" Target="../media/image500.png"/><Relationship Id="rId115" Type="http://schemas.openxmlformats.org/officeDocument/2006/relationships/customXml" Target="../ink/ink6060.xml"/><Relationship Id="rId131" Type="http://schemas.openxmlformats.org/officeDocument/2006/relationships/customXml" Target="../ink/ink6068.xml"/><Relationship Id="rId136" Type="http://schemas.openxmlformats.org/officeDocument/2006/relationships/image" Target="../media/image513.png"/><Relationship Id="rId61" Type="http://schemas.openxmlformats.org/officeDocument/2006/relationships/customXml" Target="../ink/ink6033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009.xml"/><Relationship Id="rId30" Type="http://schemas.openxmlformats.org/officeDocument/2006/relationships/customXml" Target="../ink/ink6017.xml"/><Relationship Id="rId35" Type="http://schemas.openxmlformats.org/officeDocument/2006/relationships/image" Target="../media/image463.png"/><Relationship Id="rId56" Type="http://schemas.openxmlformats.org/officeDocument/2006/relationships/customXml" Target="../ink/ink6030.xml"/><Relationship Id="rId77" Type="http://schemas.openxmlformats.org/officeDocument/2006/relationships/customXml" Target="../ink/ink6041.xml"/><Relationship Id="rId100" Type="http://schemas.openxmlformats.org/officeDocument/2006/relationships/image" Target="../media/image495.png"/><Relationship Id="rId105" Type="http://schemas.openxmlformats.org/officeDocument/2006/relationships/customXml" Target="../ink/ink6055.xml"/><Relationship Id="rId126" Type="http://schemas.openxmlformats.org/officeDocument/2006/relationships/image" Target="../media/image508.png"/><Relationship Id="rId147" Type="http://schemas.openxmlformats.org/officeDocument/2006/relationships/customXml" Target="../ink/ink6076.xml"/><Relationship Id="rId8" Type="http://schemas.openxmlformats.org/officeDocument/2006/relationships/customXml" Target="../ink/ink600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049.xml"/><Relationship Id="rId98" Type="http://schemas.openxmlformats.org/officeDocument/2006/relationships/image" Target="../media/image494.png"/><Relationship Id="rId121" Type="http://schemas.openxmlformats.org/officeDocument/2006/relationships/customXml" Target="../ink/ink6063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025.xml"/><Relationship Id="rId67" Type="http://schemas.openxmlformats.org/officeDocument/2006/relationships/customXml" Target="../ink/ink6036.xml"/><Relationship Id="rId116" Type="http://schemas.openxmlformats.org/officeDocument/2006/relationships/image" Target="../media/image503.png"/><Relationship Id="rId137" Type="http://schemas.openxmlformats.org/officeDocument/2006/relationships/customXml" Target="../ink/ink6071.xml"/><Relationship Id="rId20" Type="http://schemas.openxmlformats.org/officeDocument/2006/relationships/customXml" Target="../ink/ink6012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044.xml"/><Relationship Id="rId88" Type="http://schemas.openxmlformats.org/officeDocument/2006/relationships/image" Target="../media/image489.png"/><Relationship Id="rId111" Type="http://schemas.openxmlformats.org/officeDocument/2006/relationships/customXml" Target="../ink/ink6058.xml"/><Relationship Id="rId132" Type="http://schemas.openxmlformats.org/officeDocument/2006/relationships/image" Target="../media/image511.png"/><Relationship Id="rId153" Type="http://schemas.openxmlformats.org/officeDocument/2006/relationships/customXml" Target="../ink/ink6079.xml"/><Relationship Id="rId15" Type="http://schemas.openxmlformats.org/officeDocument/2006/relationships/image" Target="../media/image450.png"/><Relationship Id="rId36" Type="http://schemas.openxmlformats.org/officeDocument/2006/relationships/customXml" Target="../ink/ink6020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066.xml"/><Relationship Id="rId10" Type="http://schemas.openxmlformats.org/officeDocument/2006/relationships/customXml" Target="../ink/ink6007.xml"/><Relationship Id="rId31" Type="http://schemas.openxmlformats.org/officeDocument/2006/relationships/image" Target="../media/image461.png"/><Relationship Id="rId52" Type="http://schemas.openxmlformats.org/officeDocument/2006/relationships/customXml" Target="../ink/ink6028.xml"/><Relationship Id="rId73" Type="http://schemas.openxmlformats.org/officeDocument/2006/relationships/customXml" Target="../ink/ink6039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052.xml"/><Relationship Id="rId101" Type="http://schemas.openxmlformats.org/officeDocument/2006/relationships/customXml" Target="../ink/ink6053.xml"/><Relationship Id="rId122" Type="http://schemas.openxmlformats.org/officeDocument/2006/relationships/image" Target="../media/image506.png"/><Relationship Id="rId143" Type="http://schemas.openxmlformats.org/officeDocument/2006/relationships/customXml" Target="../ink/ink6074.xml"/><Relationship Id="rId148" Type="http://schemas.openxmlformats.org/officeDocument/2006/relationships/image" Target="../media/image519.png"/><Relationship Id="rId4" Type="http://schemas.openxmlformats.org/officeDocument/2006/relationships/customXml" Target="../ink/ink6004.xml"/><Relationship Id="rId9" Type="http://schemas.openxmlformats.org/officeDocument/2006/relationships/image" Target="../media/image448.png"/><Relationship Id="rId26" Type="http://schemas.openxmlformats.org/officeDocument/2006/relationships/customXml" Target="../ink/ink6015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047.xml"/><Relationship Id="rId112" Type="http://schemas.openxmlformats.org/officeDocument/2006/relationships/image" Target="../media/image501.png"/><Relationship Id="rId133" Type="http://schemas.openxmlformats.org/officeDocument/2006/relationships/customXml" Target="../ink/ink6069.xml"/><Relationship Id="rId154" Type="http://schemas.openxmlformats.org/officeDocument/2006/relationships/image" Target="../media/image522.png"/><Relationship Id="rId16" Type="http://schemas.openxmlformats.org/officeDocument/2006/relationships/customXml" Target="../ink/ink6010.xml"/><Relationship Id="rId37" Type="http://schemas.openxmlformats.org/officeDocument/2006/relationships/image" Target="../media/image464.png"/><Relationship Id="rId58" Type="http://schemas.openxmlformats.org/officeDocument/2006/relationships/customXml" Target="../ink/ink6031.xml"/><Relationship Id="rId79" Type="http://schemas.openxmlformats.org/officeDocument/2006/relationships/customXml" Target="../ink/ink6042.xml"/><Relationship Id="rId102" Type="http://schemas.openxmlformats.org/officeDocument/2006/relationships/image" Target="../media/image496.png"/><Relationship Id="rId123" Type="http://schemas.openxmlformats.org/officeDocument/2006/relationships/customXml" Target="../ink/ink6064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39.xml"/><Relationship Id="rId21" Type="http://schemas.openxmlformats.org/officeDocument/2006/relationships/image" Target="../media/image456.png"/><Relationship Id="rId42" Type="http://schemas.openxmlformats.org/officeDocument/2006/relationships/customXml" Target="../ink/ink6101.xml"/><Relationship Id="rId63" Type="http://schemas.openxmlformats.org/officeDocument/2006/relationships/customXml" Target="../ink/ink6112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134.xml"/><Relationship Id="rId11" Type="http://schemas.openxmlformats.org/officeDocument/2006/relationships/image" Target="../media/image1910.png"/><Relationship Id="rId32" Type="http://schemas.openxmlformats.org/officeDocument/2006/relationships/customXml" Target="../ink/ink6096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155.xml"/><Relationship Id="rId5" Type="http://schemas.openxmlformats.org/officeDocument/2006/relationships/image" Target="../media/image446.png"/><Relationship Id="rId95" Type="http://schemas.openxmlformats.org/officeDocument/2006/relationships/customXml" Target="../ink/ink6128.xml"/><Relationship Id="rId22" Type="http://schemas.openxmlformats.org/officeDocument/2006/relationships/customXml" Target="../ink/ink6091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150.xml"/><Relationship Id="rId80" Type="http://schemas.openxmlformats.org/officeDocument/2006/relationships/image" Target="../media/image485.png"/><Relationship Id="rId85" Type="http://schemas.openxmlformats.org/officeDocument/2006/relationships/customXml" Target="../ink/ink6123.xml"/><Relationship Id="rId150" Type="http://schemas.openxmlformats.org/officeDocument/2006/relationships/image" Target="../media/image520.png"/><Relationship Id="rId155" Type="http://schemas.openxmlformats.org/officeDocument/2006/relationships/customXml" Target="../ink/ink6158.xml"/><Relationship Id="rId12" Type="http://schemas.openxmlformats.org/officeDocument/2006/relationships/customXml" Target="../ink/ink6086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099.xml"/><Relationship Id="rId59" Type="http://schemas.openxmlformats.org/officeDocument/2006/relationships/image" Target="../media/image475.png"/><Relationship Id="rId103" Type="http://schemas.openxmlformats.org/officeDocument/2006/relationships/customXml" Target="../ink/ink6132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145.xml"/><Relationship Id="rId54" Type="http://schemas.openxmlformats.org/officeDocument/2006/relationships/customXml" Target="../ink/ink6107.xml"/><Relationship Id="rId70" Type="http://schemas.openxmlformats.org/officeDocument/2006/relationships/image" Target="../media/image480.png"/><Relationship Id="rId75" Type="http://schemas.openxmlformats.org/officeDocument/2006/relationships/customXml" Target="../ink/ink6118.xml"/><Relationship Id="rId91" Type="http://schemas.openxmlformats.org/officeDocument/2006/relationships/customXml" Target="../ink/ink6126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1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3.xml"/><Relationship Id="rId23" Type="http://schemas.openxmlformats.org/officeDocument/2006/relationships/image" Target="../media/image457.png"/><Relationship Id="rId28" Type="http://schemas.openxmlformats.org/officeDocument/2006/relationships/customXml" Target="../ink/ink6094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140.xml"/><Relationship Id="rId44" Type="http://schemas.openxmlformats.org/officeDocument/2006/relationships/customXml" Target="../ink/ink6102.xml"/><Relationship Id="rId60" Type="http://schemas.openxmlformats.org/officeDocument/2006/relationships/customXml" Target="../ink/ink6110.xml"/><Relationship Id="rId65" Type="http://schemas.openxmlformats.org/officeDocument/2006/relationships/customXml" Target="../ink/ink6113.xml"/><Relationship Id="rId81" Type="http://schemas.openxmlformats.org/officeDocument/2006/relationships/customXml" Target="../ink/ink6121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148.xml"/><Relationship Id="rId151" Type="http://schemas.openxmlformats.org/officeDocument/2006/relationships/customXml" Target="../ink/ink6156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089.xml"/><Relationship Id="rId39" Type="http://schemas.openxmlformats.org/officeDocument/2006/relationships/image" Target="../media/image465.png"/><Relationship Id="rId109" Type="http://schemas.openxmlformats.org/officeDocument/2006/relationships/customXml" Target="../ink/ink6135.xml"/><Relationship Id="rId34" Type="http://schemas.openxmlformats.org/officeDocument/2006/relationships/customXml" Target="../ink/ink6097.xml"/><Relationship Id="rId50" Type="http://schemas.openxmlformats.org/officeDocument/2006/relationships/customXml" Target="../ink/ink610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129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143.xml"/><Relationship Id="rId141" Type="http://schemas.openxmlformats.org/officeDocument/2006/relationships/customXml" Target="../ink/ink6151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116.xml"/><Relationship Id="rId92" Type="http://schemas.openxmlformats.org/officeDocument/2006/relationships/image" Target="../media/image491.png"/><Relationship Id="rId2" Type="http://schemas.openxmlformats.org/officeDocument/2006/relationships/customXml" Target="../ink/ink6081.xml"/><Relationship Id="rId29" Type="http://schemas.openxmlformats.org/officeDocument/2006/relationships/image" Target="../media/image460.png"/><Relationship Id="rId24" Type="http://schemas.openxmlformats.org/officeDocument/2006/relationships/customXml" Target="../ink/ink6092.xml"/><Relationship Id="rId40" Type="http://schemas.openxmlformats.org/officeDocument/2006/relationships/customXml" Target="../ink/ink610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124.xml"/><Relationship Id="rId110" Type="http://schemas.openxmlformats.org/officeDocument/2006/relationships/image" Target="../media/image500.png"/><Relationship Id="rId115" Type="http://schemas.openxmlformats.org/officeDocument/2006/relationships/customXml" Target="../ink/ink6138.xml"/><Relationship Id="rId131" Type="http://schemas.openxmlformats.org/officeDocument/2006/relationships/customXml" Target="../ink/ink6146.xml"/><Relationship Id="rId136" Type="http://schemas.openxmlformats.org/officeDocument/2006/relationships/image" Target="../media/image513.png"/><Relationship Id="rId157" Type="http://schemas.openxmlformats.org/officeDocument/2006/relationships/customXml" Target="../ink/ink6159.xml"/><Relationship Id="rId61" Type="http://schemas.openxmlformats.org/officeDocument/2006/relationships/customXml" Target="../ink/ink6111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087.xml"/><Relationship Id="rId30" Type="http://schemas.openxmlformats.org/officeDocument/2006/relationships/customXml" Target="../ink/ink6095.xml"/><Relationship Id="rId35" Type="http://schemas.openxmlformats.org/officeDocument/2006/relationships/image" Target="../media/image463.png"/><Relationship Id="rId56" Type="http://schemas.openxmlformats.org/officeDocument/2006/relationships/customXml" Target="../ink/ink6108.xml"/><Relationship Id="rId77" Type="http://schemas.openxmlformats.org/officeDocument/2006/relationships/customXml" Target="../ink/ink6119.xml"/><Relationship Id="rId100" Type="http://schemas.openxmlformats.org/officeDocument/2006/relationships/image" Target="../media/image495.png"/><Relationship Id="rId105" Type="http://schemas.openxmlformats.org/officeDocument/2006/relationships/customXml" Target="../ink/ink6133.xml"/><Relationship Id="rId126" Type="http://schemas.openxmlformats.org/officeDocument/2006/relationships/image" Target="../media/image508.png"/><Relationship Id="rId147" Type="http://schemas.openxmlformats.org/officeDocument/2006/relationships/customXml" Target="../ink/ink6154.xml"/><Relationship Id="rId8" Type="http://schemas.openxmlformats.org/officeDocument/2006/relationships/customXml" Target="../ink/ink608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127.xml"/><Relationship Id="rId98" Type="http://schemas.openxmlformats.org/officeDocument/2006/relationships/image" Target="../media/image494.png"/><Relationship Id="rId121" Type="http://schemas.openxmlformats.org/officeDocument/2006/relationships/customXml" Target="../ink/ink6141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103.xml"/><Relationship Id="rId67" Type="http://schemas.openxmlformats.org/officeDocument/2006/relationships/customXml" Target="../ink/ink6114.xml"/><Relationship Id="rId116" Type="http://schemas.openxmlformats.org/officeDocument/2006/relationships/image" Target="../media/image503.png"/><Relationship Id="rId137" Type="http://schemas.openxmlformats.org/officeDocument/2006/relationships/customXml" Target="../ink/ink6149.xml"/><Relationship Id="rId158" Type="http://schemas.openxmlformats.org/officeDocument/2006/relationships/image" Target="../media/image524.png"/><Relationship Id="rId20" Type="http://schemas.openxmlformats.org/officeDocument/2006/relationships/customXml" Target="../ink/ink6090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122.xml"/><Relationship Id="rId88" Type="http://schemas.openxmlformats.org/officeDocument/2006/relationships/image" Target="../media/image489.png"/><Relationship Id="rId111" Type="http://schemas.openxmlformats.org/officeDocument/2006/relationships/customXml" Target="../ink/ink6136.xml"/><Relationship Id="rId132" Type="http://schemas.openxmlformats.org/officeDocument/2006/relationships/image" Target="../media/image511.png"/><Relationship Id="rId153" Type="http://schemas.openxmlformats.org/officeDocument/2006/relationships/customXml" Target="../ink/ink6157.xml"/><Relationship Id="rId15" Type="http://schemas.openxmlformats.org/officeDocument/2006/relationships/image" Target="../media/image450.png"/><Relationship Id="rId36" Type="http://schemas.openxmlformats.org/officeDocument/2006/relationships/customXml" Target="../ink/ink6098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144.xml"/><Relationship Id="rId10" Type="http://schemas.openxmlformats.org/officeDocument/2006/relationships/customXml" Target="../ink/ink6085.xml"/><Relationship Id="rId31" Type="http://schemas.openxmlformats.org/officeDocument/2006/relationships/image" Target="../media/image461.png"/><Relationship Id="rId52" Type="http://schemas.openxmlformats.org/officeDocument/2006/relationships/customXml" Target="../ink/ink6106.xml"/><Relationship Id="rId73" Type="http://schemas.openxmlformats.org/officeDocument/2006/relationships/customXml" Target="../ink/ink6117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130.xml"/><Relationship Id="rId101" Type="http://schemas.openxmlformats.org/officeDocument/2006/relationships/customXml" Target="../ink/ink6131.xml"/><Relationship Id="rId122" Type="http://schemas.openxmlformats.org/officeDocument/2006/relationships/image" Target="../media/image506.png"/><Relationship Id="rId143" Type="http://schemas.openxmlformats.org/officeDocument/2006/relationships/customXml" Target="../ink/ink6152.xml"/><Relationship Id="rId148" Type="http://schemas.openxmlformats.org/officeDocument/2006/relationships/image" Target="../media/image519.png"/><Relationship Id="rId4" Type="http://schemas.openxmlformats.org/officeDocument/2006/relationships/customXml" Target="../ink/ink6082.xml"/><Relationship Id="rId9" Type="http://schemas.openxmlformats.org/officeDocument/2006/relationships/image" Target="../media/image448.png"/><Relationship Id="rId26" Type="http://schemas.openxmlformats.org/officeDocument/2006/relationships/customXml" Target="../ink/ink6093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125.xml"/><Relationship Id="rId112" Type="http://schemas.openxmlformats.org/officeDocument/2006/relationships/image" Target="../media/image501.png"/><Relationship Id="rId133" Type="http://schemas.openxmlformats.org/officeDocument/2006/relationships/customXml" Target="../ink/ink6147.xml"/><Relationship Id="rId154" Type="http://schemas.openxmlformats.org/officeDocument/2006/relationships/image" Target="../media/image522.png"/><Relationship Id="rId16" Type="http://schemas.openxmlformats.org/officeDocument/2006/relationships/customXml" Target="../ink/ink6088.xml"/><Relationship Id="rId37" Type="http://schemas.openxmlformats.org/officeDocument/2006/relationships/image" Target="../media/image464.png"/><Relationship Id="rId58" Type="http://schemas.openxmlformats.org/officeDocument/2006/relationships/customXml" Target="../ink/ink6109.xml"/><Relationship Id="rId79" Type="http://schemas.openxmlformats.org/officeDocument/2006/relationships/customXml" Target="../ink/ink6120.xml"/><Relationship Id="rId102" Type="http://schemas.openxmlformats.org/officeDocument/2006/relationships/image" Target="../media/image496.png"/><Relationship Id="rId123" Type="http://schemas.openxmlformats.org/officeDocument/2006/relationships/customXml" Target="../ink/ink6142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27" Type="http://schemas.openxmlformats.org/officeDocument/2006/relationships/image" Target="../media/image459.png"/><Relationship Id="rId48" Type="http://schemas.openxmlformats.org/officeDocument/2006/relationships/customXml" Target="../ink/ink6104.xml"/><Relationship Id="rId69" Type="http://schemas.openxmlformats.org/officeDocument/2006/relationships/customXml" Target="../ink/ink6115.xml"/><Relationship Id="rId113" Type="http://schemas.openxmlformats.org/officeDocument/2006/relationships/customXml" Target="../ink/ink6137.xml"/><Relationship Id="rId134" Type="http://schemas.openxmlformats.org/officeDocument/2006/relationships/image" Target="../media/image512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18.xml"/><Relationship Id="rId21" Type="http://schemas.openxmlformats.org/officeDocument/2006/relationships/image" Target="../media/image456.png"/><Relationship Id="rId42" Type="http://schemas.openxmlformats.org/officeDocument/2006/relationships/customXml" Target="../ink/ink6180.xml"/><Relationship Id="rId63" Type="http://schemas.openxmlformats.org/officeDocument/2006/relationships/customXml" Target="../ink/ink6191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239.xml"/><Relationship Id="rId107" Type="http://schemas.openxmlformats.org/officeDocument/2006/relationships/customXml" Target="../ink/ink6213.xml"/><Relationship Id="rId11" Type="http://schemas.openxmlformats.org/officeDocument/2006/relationships/image" Target="../media/image1910.png"/><Relationship Id="rId32" Type="http://schemas.openxmlformats.org/officeDocument/2006/relationships/customXml" Target="../ink/ink6175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234.xml"/><Relationship Id="rId5" Type="http://schemas.openxmlformats.org/officeDocument/2006/relationships/image" Target="../media/image446.png"/><Relationship Id="rId95" Type="http://schemas.openxmlformats.org/officeDocument/2006/relationships/customXml" Target="../ink/ink6207.xml"/><Relationship Id="rId160" Type="http://schemas.openxmlformats.org/officeDocument/2006/relationships/customXml" Target="../ink/ink6240.xml"/><Relationship Id="rId22" Type="http://schemas.openxmlformats.org/officeDocument/2006/relationships/customXml" Target="../ink/ink6170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229.xml"/><Relationship Id="rId85" Type="http://schemas.openxmlformats.org/officeDocument/2006/relationships/customXml" Target="../ink/ink6202.xml"/><Relationship Id="rId150" Type="http://schemas.openxmlformats.org/officeDocument/2006/relationships/image" Target="../media/image520.png"/><Relationship Id="rId12" Type="http://schemas.openxmlformats.org/officeDocument/2006/relationships/customXml" Target="../ink/ink6165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178.xml"/><Relationship Id="rId59" Type="http://schemas.openxmlformats.org/officeDocument/2006/relationships/image" Target="../media/image475.png"/><Relationship Id="rId103" Type="http://schemas.openxmlformats.org/officeDocument/2006/relationships/customXml" Target="../ink/ink6211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224.xml"/><Relationship Id="rId54" Type="http://schemas.openxmlformats.org/officeDocument/2006/relationships/customXml" Target="../ink/ink6186.xml"/><Relationship Id="rId70" Type="http://schemas.openxmlformats.org/officeDocument/2006/relationships/image" Target="../media/image480.png"/><Relationship Id="rId75" Type="http://schemas.openxmlformats.org/officeDocument/2006/relationships/customXml" Target="../ink/ink6197.xml"/><Relationship Id="rId91" Type="http://schemas.openxmlformats.org/officeDocument/2006/relationships/customXml" Target="../ink/ink6205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232.xml"/><Relationship Id="rId161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62.xml"/><Relationship Id="rId23" Type="http://schemas.openxmlformats.org/officeDocument/2006/relationships/image" Target="../media/image457.png"/><Relationship Id="rId28" Type="http://schemas.openxmlformats.org/officeDocument/2006/relationships/customXml" Target="../ink/ink6173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219.xml"/><Relationship Id="rId44" Type="http://schemas.openxmlformats.org/officeDocument/2006/relationships/customXml" Target="../ink/ink6181.xml"/><Relationship Id="rId60" Type="http://schemas.openxmlformats.org/officeDocument/2006/relationships/customXml" Target="../ink/ink6189.xml"/><Relationship Id="rId65" Type="http://schemas.openxmlformats.org/officeDocument/2006/relationships/customXml" Target="../ink/ink6192.xml"/><Relationship Id="rId81" Type="http://schemas.openxmlformats.org/officeDocument/2006/relationships/customXml" Target="../ink/ink6200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227.xml"/><Relationship Id="rId151" Type="http://schemas.openxmlformats.org/officeDocument/2006/relationships/customXml" Target="../ink/ink6235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168.xml"/><Relationship Id="rId39" Type="http://schemas.openxmlformats.org/officeDocument/2006/relationships/image" Target="../media/image465.png"/><Relationship Id="rId109" Type="http://schemas.openxmlformats.org/officeDocument/2006/relationships/customXml" Target="../ink/ink6214.xml"/><Relationship Id="rId34" Type="http://schemas.openxmlformats.org/officeDocument/2006/relationships/customXml" Target="../ink/ink6176.xml"/><Relationship Id="rId50" Type="http://schemas.openxmlformats.org/officeDocument/2006/relationships/customXml" Target="../ink/ink6184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208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222.xml"/><Relationship Id="rId141" Type="http://schemas.openxmlformats.org/officeDocument/2006/relationships/customXml" Target="../ink/ink6230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195.xml"/><Relationship Id="rId92" Type="http://schemas.openxmlformats.org/officeDocument/2006/relationships/image" Target="../media/image491.png"/><Relationship Id="rId162" Type="http://schemas.openxmlformats.org/officeDocument/2006/relationships/customXml" Target="../ink/ink6241.xml"/><Relationship Id="rId2" Type="http://schemas.openxmlformats.org/officeDocument/2006/relationships/customXml" Target="../ink/ink6160.xml"/><Relationship Id="rId29" Type="http://schemas.openxmlformats.org/officeDocument/2006/relationships/image" Target="../media/image460.png"/><Relationship Id="rId24" Type="http://schemas.openxmlformats.org/officeDocument/2006/relationships/customXml" Target="../ink/ink6171.xml"/><Relationship Id="rId40" Type="http://schemas.openxmlformats.org/officeDocument/2006/relationships/customXml" Target="../ink/ink6179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203.xml"/><Relationship Id="rId110" Type="http://schemas.openxmlformats.org/officeDocument/2006/relationships/image" Target="../media/image500.png"/><Relationship Id="rId115" Type="http://schemas.openxmlformats.org/officeDocument/2006/relationships/customXml" Target="../ink/ink6217.xml"/><Relationship Id="rId131" Type="http://schemas.openxmlformats.org/officeDocument/2006/relationships/customXml" Target="../ink/ink6225.xml"/><Relationship Id="rId136" Type="http://schemas.openxmlformats.org/officeDocument/2006/relationships/image" Target="../media/image513.png"/><Relationship Id="rId157" Type="http://schemas.openxmlformats.org/officeDocument/2006/relationships/customXml" Target="../ink/ink6238.xml"/><Relationship Id="rId61" Type="http://schemas.openxmlformats.org/officeDocument/2006/relationships/customXml" Target="../ink/ink6190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166.xml"/><Relationship Id="rId30" Type="http://schemas.openxmlformats.org/officeDocument/2006/relationships/customXml" Target="../ink/ink6174.xml"/><Relationship Id="rId35" Type="http://schemas.openxmlformats.org/officeDocument/2006/relationships/image" Target="../media/image463.png"/><Relationship Id="rId56" Type="http://schemas.openxmlformats.org/officeDocument/2006/relationships/customXml" Target="../ink/ink6187.xml"/><Relationship Id="rId77" Type="http://schemas.openxmlformats.org/officeDocument/2006/relationships/customXml" Target="../ink/ink6198.xml"/><Relationship Id="rId100" Type="http://schemas.openxmlformats.org/officeDocument/2006/relationships/image" Target="../media/image495.png"/><Relationship Id="rId105" Type="http://schemas.openxmlformats.org/officeDocument/2006/relationships/customXml" Target="../ink/ink6212.xml"/><Relationship Id="rId126" Type="http://schemas.openxmlformats.org/officeDocument/2006/relationships/image" Target="../media/image508.png"/><Relationship Id="rId147" Type="http://schemas.openxmlformats.org/officeDocument/2006/relationships/customXml" Target="../ink/ink6233.xml"/><Relationship Id="rId8" Type="http://schemas.openxmlformats.org/officeDocument/2006/relationships/customXml" Target="../ink/ink6163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206.xml"/><Relationship Id="rId98" Type="http://schemas.openxmlformats.org/officeDocument/2006/relationships/image" Target="../media/image494.png"/><Relationship Id="rId121" Type="http://schemas.openxmlformats.org/officeDocument/2006/relationships/customXml" Target="../ink/ink6220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182.xml"/><Relationship Id="rId67" Type="http://schemas.openxmlformats.org/officeDocument/2006/relationships/customXml" Target="../ink/ink6193.xml"/><Relationship Id="rId116" Type="http://schemas.openxmlformats.org/officeDocument/2006/relationships/image" Target="../media/image503.png"/><Relationship Id="rId137" Type="http://schemas.openxmlformats.org/officeDocument/2006/relationships/customXml" Target="../ink/ink6228.xml"/><Relationship Id="rId158" Type="http://schemas.openxmlformats.org/officeDocument/2006/relationships/image" Target="../media/image524.png"/><Relationship Id="rId20" Type="http://schemas.openxmlformats.org/officeDocument/2006/relationships/customXml" Target="../ink/ink6169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201.xml"/><Relationship Id="rId88" Type="http://schemas.openxmlformats.org/officeDocument/2006/relationships/image" Target="../media/image489.png"/><Relationship Id="rId111" Type="http://schemas.openxmlformats.org/officeDocument/2006/relationships/customXml" Target="../ink/ink6215.xml"/><Relationship Id="rId132" Type="http://schemas.openxmlformats.org/officeDocument/2006/relationships/image" Target="../media/image511.png"/><Relationship Id="rId153" Type="http://schemas.openxmlformats.org/officeDocument/2006/relationships/customXml" Target="../ink/ink6236.xml"/><Relationship Id="rId15" Type="http://schemas.openxmlformats.org/officeDocument/2006/relationships/image" Target="../media/image450.png"/><Relationship Id="rId36" Type="http://schemas.openxmlformats.org/officeDocument/2006/relationships/customXml" Target="../ink/ink6177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223.xml"/><Relationship Id="rId10" Type="http://schemas.openxmlformats.org/officeDocument/2006/relationships/customXml" Target="../ink/ink6164.xml"/><Relationship Id="rId31" Type="http://schemas.openxmlformats.org/officeDocument/2006/relationships/image" Target="../media/image461.png"/><Relationship Id="rId52" Type="http://schemas.openxmlformats.org/officeDocument/2006/relationships/customXml" Target="../ink/ink6185.xml"/><Relationship Id="rId73" Type="http://schemas.openxmlformats.org/officeDocument/2006/relationships/customXml" Target="../ink/ink6196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209.xml"/><Relationship Id="rId101" Type="http://schemas.openxmlformats.org/officeDocument/2006/relationships/customXml" Target="../ink/ink6210.xml"/><Relationship Id="rId122" Type="http://schemas.openxmlformats.org/officeDocument/2006/relationships/image" Target="../media/image506.png"/><Relationship Id="rId143" Type="http://schemas.openxmlformats.org/officeDocument/2006/relationships/customXml" Target="../ink/ink6231.xml"/><Relationship Id="rId148" Type="http://schemas.openxmlformats.org/officeDocument/2006/relationships/image" Target="../media/image519.png"/><Relationship Id="rId164" Type="http://schemas.openxmlformats.org/officeDocument/2006/relationships/customXml" Target="../ink/ink6242.xml"/><Relationship Id="rId4" Type="http://schemas.openxmlformats.org/officeDocument/2006/relationships/customXml" Target="../ink/ink6161.xml"/><Relationship Id="rId9" Type="http://schemas.openxmlformats.org/officeDocument/2006/relationships/image" Target="../media/image448.png"/><Relationship Id="rId26" Type="http://schemas.openxmlformats.org/officeDocument/2006/relationships/customXml" Target="../ink/ink6172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204.xml"/><Relationship Id="rId112" Type="http://schemas.openxmlformats.org/officeDocument/2006/relationships/image" Target="../media/image501.png"/><Relationship Id="rId133" Type="http://schemas.openxmlformats.org/officeDocument/2006/relationships/customXml" Target="../ink/ink6226.xml"/><Relationship Id="rId154" Type="http://schemas.openxmlformats.org/officeDocument/2006/relationships/image" Target="../media/image522.png"/><Relationship Id="rId16" Type="http://schemas.openxmlformats.org/officeDocument/2006/relationships/customXml" Target="../ink/ink6167.xml"/><Relationship Id="rId37" Type="http://schemas.openxmlformats.org/officeDocument/2006/relationships/image" Target="../media/image464.png"/><Relationship Id="rId58" Type="http://schemas.openxmlformats.org/officeDocument/2006/relationships/customXml" Target="../ink/ink6188.xml"/><Relationship Id="rId79" Type="http://schemas.openxmlformats.org/officeDocument/2006/relationships/customXml" Target="../ink/ink6199.xml"/><Relationship Id="rId102" Type="http://schemas.openxmlformats.org/officeDocument/2006/relationships/image" Target="../media/image496.png"/><Relationship Id="rId123" Type="http://schemas.openxmlformats.org/officeDocument/2006/relationships/customXml" Target="../ink/ink6221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183.xml"/><Relationship Id="rId69" Type="http://schemas.openxmlformats.org/officeDocument/2006/relationships/customXml" Target="../ink/ink6194.xml"/><Relationship Id="rId113" Type="http://schemas.openxmlformats.org/officeDocument/2006/relationships/customXml" Target="../ink/ink6216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237.xm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01.xml"/><Relationship Id="rId21" Type="http://schemas.openxmlformats.org/officeDocument/2006/relationships/image" Target="../media/image456.png"/><Relationship Id="rId42" Type="http://schemas.openxmlformats.org/officeDocument/2006/relationships/customXml" Target="../ink/ink6263.xml"/><Relationship Id="rId63" Type="http://schemas.openxmlformats.org/officeDocument/2006/relationships/customXml" Target="../ink/ink6274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322.xml"/><Relationship Id="rId107" Type="http://schemas.openxmlformats.org/officeDocument/2006/relationships/customXml" Target="../ink/ink6296.xml"/><Relationship Id="rId11" Type="http://schemas.openxmlformats.org/officeDocument/2006/relationships/image" Target="../media/image1910.png"/><Relationship Id="rId32" Type="http://schemas.openxmlformats.org/officeDocument/2006/relationships/customXml" Target="../ink/ink6258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317.xml"/><Relationship Id="rId5" Type="http://schemas.openxmlformats.org/officeDocument/2006/relationships/image" Target="../media/image446.png"/><Relationship Id="rId95" Type="http://schemas.openxmlformats.org/officeDocument/2006/relationships/customXml" Target="../ink/ink6290.xml"/><Relationship Id="rId160" Type="http://schemas.openxmlformats.org/officeDocument/2006/relationships/customXml" Target="../ink/ink6323.xml"/><Relationship Id="rId22" Type="http://schemas.openxmlformats.org/officeDocument/2006/relationships/customXml" Target="../ink/ink6253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312.xml"/><Relationship Id="rId85" Type="http://schemas.openxmlformats.org/officeDocument/2006/relationships/customXml" Target="../ink/ink6285.xml"/><Relationship Id="rId150" Type="http://schemas.openxmlformats.org/officeDocument/2006/relationships/image" Target="../media/image520.png"/><Relationship Id="rId12" Type="http://schemas.openxmlformats.org/officeDocument/2006/relationships/customXml" Target="../ink/ink6248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261.xml"/><Relationship Id="rId59" Type="http://schemas.openxmlformats.org/officeDocument/2006/relationships/image" Target="../media/image475.png"/><Relationship Id="rId103" Type="http://schemas.openxmlformats.org/officeDocument/2006/relationships/customXml" Target="../ink/ink6294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307.xml"/><Relationship Id="rId54" Type="http://schemas.openxmlformats.org/officeDocument/2006/relationships/customXml" Target="../ink/ink6269.xml"/><Relationship Id="rId70" Type="http://schemas.openxmlformats.org/officeDocument/2006/relationships/image" Target="../media/image480.png"/><Relationship Id="rId75" Type="http://schemas.openxmlformats.org/officeDocument/2006/relationships/customXml" Target="../ink/ink6280.xml"/><Relationship Id="rId91" Type="http://schemas.openxmlformats.org/officeDocument/2006/relationships/customXml" Target="../ink/ink6288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315.xml"/><Relationship Id="rId161" Type="http://schemas.openxmlformats.org/officeDocument/2006/relationships/image" Target="../media/image525.png"/><Relationship Id="rId166" Type="http://schemas.openxmlformats.org/officeDocument/2006/relationships/customXml" Target="../ink/ink63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45.xml"/><Relationship Id="rId23" Type="http://schemas.openxmlformats.org/officeDocument/2006/relationships/image" Target="../media/image457.png"/><Relationship Id="rId28" Type="http://schemas.openxmlformats.org/officeDocument/2006/relationships/customXml" Target="../ink/ink6256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302.xml"/><Relationship Id="rId44" Type="http://schemas.openxmlformats.org/officeDocument/2006/relationships/customXml" Target="../ink/ink6264.xml"/><Relationship Id="rId60" Type="http://schemas.openxmlformats.org/officeDocument/2006/relationships/customXml" Target="../ink/ink6272.xml"/><Relationship Id="rId65" Type="http://schemas.openxmlformats.org/officeDocument/2006/relationships/customXml" Target="../ink/ink6275.xml"/><Relationship Id="rId81" Type="http://schemas.openxmlformats.org/officeDocument/2006/relationships/customXml" Target="../ink/ink6283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310.xml"/><Relationship Id="rId151" Type="http://schemas.openxmlformats.org/officeDocument/2006/relationships/customXml" Target="../ink/ink6318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251.xml"/><Relationship Id="rId39" Type="http://schemas.openxmlformats.org/officeDocument/2006/relationships/image" Target="../media/image465.png"/><Relationship Id="rId109" Type="http://schemas.openxmlformats.org/officeDocument/2006/relationships/customXml" Target="../ink/ink6297.xml"/><Relationship Id="rId34" Type="http://schemas.openxmlformats.org/officeDocument/2006/relationships/customXml" Target="../ink/ink6259.xml"/><Relationship Id="rId50" Type="http://schemas.openxmlformats.org/officeDocument/2006/relationships/customXml" Target="../ink/ink626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291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305.xml"/><Relationship Id="rId141" Type="http://schemas.openxmlformats.org/officeDocument/2006/relationships/customXml" Target="../ink/ink6313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278.xml"/><Relationship Id="rId92" Type="http://schemas.openxmlformats.org/officeDocument/2006/relationships/image" Target="../media/image491.png"/><Relationship Id="rId162" Type="http://schemas.openxmlformats.org/officeDocument/2006/relationships/customXml" Target="../ink/ink6324.xml"/><Relationship Id="rId2" Type="http://schemas.openxmlformats.org/officeDocument/2006/relationships/customXml" Target="../ink/ink6243.xml"/><Relationship Id="rId29" Type="http://schemas.openxmlformats.org/officeDocument/2006/relationships/image" Target="../media/image460.png"/><Relationship Id="rId24" Type="http://schemas.openxmlformats.org/officeDocument/2006/relationships/customXml" Target="../ink/ink6254.xml"/><Relationship Id="rId40" Type="http://schemas.openxmlformats.org/officeDocument/2006/relationships/customXml" Target="../ink/ink626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286.xml"/><Relationship Id="rId110" Type="http://schemas.openxmlformats.org/officeDocument/2006/relationships/image" Target="../media/image500.png"/><Relationship Id="rId115" Type="http://schemas.openxmlformats.org/officeDocument/2006/relationships/customXml" Target="../ink/ink6300.xml"/><Relationship Id="rId131" Type="http://schemas.openxmlformats.org/officeDocument/2006/relationships/customXml" Target="../ink/ink6308.xml"/><Relationship Id="rId136" Type="http://schemas.openxmlformats.org/officeDocument/2006/relationships/image" Target="../media/image513.png"/><Relationship Id="rId157" Type="http://schemas.openxmlformats.org/officeDocument/2006/relationships/customXml" Target="../ink/ink6321.xml"/><Relationship Id="rId61" Type="http://schemas.openxmlformats.org/officeDocument/2006/relationships/customXml" Target="../ink/ink6273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249.xml"/><Relationship Id="rId30" Type="http://schemas.openxmlformats.org/officeDocument/2006/relationships/customXml" Target="../ink/ink6257.xml"/><Relationship Id="rId35" Type="http://schemas.openxmlformats.org/officeDocument/2006/relationships/image" Target="../media/image463.png"/><Relationship Id="rId56" Type="http://schemas.openxmlformats.org/officeDocument/2006/relationships/customXml" Target="../ink/ink6270.xml"/><Relationship Id="rId77" Type="http://schemas.openxmlformats.org/officeDocument/2006/relationships/customXml" Target="../ink/ink6281.xml"/><Relationship Id="rId100" Type="http://schemas.openxmlformats.org/officeDocument/2006/relationships/image" Target="../media/image495.png"/><Relationship Id="rId105" Type="http://schemas.openxmlformats.org/officeDocument/2006/relationships/customXml" Target="../ink/ink6295.xml"/><Relationship Id="rId126" Type="http://schemas.openxmlformats.org/officeDocument/2006/relationships/image" Target="../media/image508.png"/><Relationship Id="rId147" Type="http://schemas.openxmlformats.org/officeDocument/2006/relationships/customXml" Target="../ink/ink6316.xml"/><Relationship Id="rId8" Type="http://schemas.openxmlformats.org/officeDocument/2006/relationships/customXml" Target="../ink/ink624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289.xml"/><Relationship Id="rId98" Type="http://schemas.openxmlformats.org/officeDocument/2006/relationships/image" Target="../media/image494.png"/><Relationship Id="rId121" Type="http://schemas.openxmlformats.org/officeDocument/2006/relationships/customXml" Target="../ink/ink6303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265.xml"/><Relationship Id="rId67" Type="http://schemas.openxmlformats.org/officeDocument/2006/relationships/customXml" Target="../ink/ink6276.xml"/><Relationship Id="rId116" Type="http://schemas.openxmlformats.org/officeDocument/2006/relationships/image" Target="../media/image503.png"/><Relationship Id="rId137" Type="http://schemas.openxmlformats.org/officeDocument/2006/relationships/customXml" Target="../ink/ink6311.xml"/><Relationship Id="rId158" Type="http://schemas.openxmlformats.org/officeDocument/2006/relationships/image" Target="../media/image524.png"/><Relationship Id="rId20" Type="http://schemas.openxmlformats.org/officeDocument/2006/relationships/customXml" Target="../ink/ink6252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284.xml"/><Relationship Id="rId88" Type="http://schemas.openxmlformats.org/officeDocument/2006/relationships/image" Target="../media/image489.png"/><Relationship Id="rId111" Type="http://schemas.openxmlformats.org/officeDocument/2006/relationships/customXml" Target="../ink/ink6298.xml"/><Relationship Id="rId132" Type="http://schemas.openxmlformats.org/officeDocument/2006/relationships/image" Target="../media/image511.png"/><Relationship Id="rId153" Type="http://schemas.openxmlformats.org/officeDocument/2006/relationships/customXml" Target="../ink/ink6319.xml"/><Relationship Id="rId15" Type="http://schemas.openxmlformats.org/officeDocument/2006/relationships/image" Target="../media/image450.png"/><Relationship Id="rId36" Type="http://schemas.openxmlformats.org/officeDocument/2006/relationships/customXml" Target="../ink/ink6260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306.xml"/><Relationship Id="rId10" Type="http://schemas.openxmlformats.org/officeDocument/2006/relationships/customXml" Target="../ink/ink6247.xml"/><Relationship Id="rId31" Type="http://schemas.openxmlformats.org/officeDocument/2006/relationships/image" Target="../media/image461.png"/><Relationship Id="rId52" Type="http://schemas.openxmlformats.org/officeDocument/2006/relationships/customXml" Target="../ink/ink6268.xml"/><Relationship Id="rId73" Type="http://schemas.openxmlformats.org/officeDocument/2006/relationships/customXml" Target="../ink/ink6279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292.xml"/><Relationship Id="rId101" Type="http://schemas.openxmlformats.org/officeDocument/2006/relationships/customXml" Target="../ink/ink6293.xml"/><Relationship Id="rId122" Type="http://schemas.openxmlformats.org/officeDocument/2006/relationships/image" Target="../media/image506.png"/><Relationship Id="rId143" Type="http://schemas.openxmlformats.org/officeDocument/2006/relationships/customXml" Target="../ink/ink6314.xml"/><Relationship Id="rId148" Type="http://schemas.openxmlformats.org/officeDocument/2006/relationships/image" Target="../media/image519.png"/><Relationship Id="rId164" Type="http://schemas.openxmlformats.org/officeDocument/2006/relationships/customXml" Target="../ink/ink6325.xml"/><Relationship Id="rId4" Type="http://schemas.openxmlformats.org/officeDocument/2006/relationships/customXml" Target="../ink/ink6244.xml"/><Relationship Id="rId9" Type="http://schemas.openxmlformats.org/officeDocument/2006/relationships/image" Target="../media/image448.png"/><Relationship Id="rId26" Type="http://schemas.openxmlformats.org/officeDocument/2006/relationships/customXml" Target="../ink/ink6255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287.xml"/><Relationship Id="rId112" Type="http://schemas.openxmlformats.org/officeDocument/2006/relationships/image" Target="../media/image501.png"/><Relationship Id="rId133" Type="http://schemas.openxmlformats.org/officeDocument/2006/relationships/customXml" Target="../ink/ink6309.xml"/><Relationship Id="rId154" Type="http://schemas.openxmlformats.org/officeDocument/2006/relationships/image" Target="../media/image522.png"/><Relationship Id="rId16" Type="http://schemas.openxmlformats.org/officeDocument/2006/relationships/customXml" Target="../ink/ink6250.xml"/><Relationship Id="rId37" Type="http://schemas.openxmlformats.org/officeDocument/2006/relationships/image" Target="../media/image464.png"/><Relationship Id="rId58" Type="http://schemas.openxmlformats.org/officeDocument/2006/relationships/customXml" Target="../ink/ink6271.xml"/><Relationship Id="rId79" Type="http://schemas.openxmlformats.org/officeDocument/2006/relationships/customXml" Target="../ink/ink6282.xml"/><Relationship Id="rId102" Type="http://schemas.openxmlformats.org/officeDocument/2006/relationships/image" Target="../media/image496.png"/><Relationship Id="rId123" Type="http://schemas.openxmlformats.org/officeDocument/2006/relationships/customXml" Target="../ink/ink6304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266.xml"/><Relationship Id="rId69" Type="http://schemas.openxmlformats.org/officeDocument/2006/relationships/customXml" Target="../ink/ink6277.xml"/><Relationship Id="rId113" Type="http://schemas.openxmlformats.org/officeDocument/2006/relationships/customXml" Target="../ink/ink6299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320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88.xml"/><Relationship Id="rId26" Type="http://schemas.openxmlformats.org/officeDocument/2006/relationships/customXml" Target="../ink/ink192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96.xml"/><Relationship Id="rId42" Type="http://schemas.openxmlformats.org/officeDocument/2006/relationships/customXml" Target="../ink/ink200.xml"/><Relationship Id="rId47" Type="http://schemas.openxmlformats.org/officeDocument/2006/relationships/image" Target="../media/image43.png"/><Relationship Id="rId50" Type="http://schemas.openxmlformats.org/officeDocument/2006/relationships/customXml" Target="../ink/ink204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180.xml"/><Relationship Id="rId16" Type="http://schemas.openxmlformats.org/officeDocument/2006/relationships/customXml" Target="../ink/ink187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91.xml"/><Relationship Id="rId32" Type="http://schemas.openxmlformats.org/officeDocument/2006/relationships/customXml" Target="../ink/ink195.xml"/><Relationship Id="rId37" Type="http://schemas.openxmlformats.org/officeDocument/2006/relationships/image" Target="../media/image38.png"/><Relationship Id="rId40" Type="http://schemas.openxmlformats.org/officeDocument/2006/relationships/customXml" Target="../ink/ink199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08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186.xml"/><Relationship Id="rId22" Type="http://schemas.openxmlformats.org/officeDocument/2006/relationships/customXml" Target="../ink/ink190.xml"/><Relationship Id="rId27" Type="http://schemas.openxmlformats.org/officeDocument/2006/relationships/image" Target="../media/image3310.png"/><Relationship Id="rId30" Type="http://schemas.openxmlformats.org/officeDocument/2006/relationships/customXml" Target="../ink/ink194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03.xml"/><Relationship Id="rId56" Type="http://schemas.openxmlformats.org/officeDocument/2006/relationships/customXml" Target="../ink/ink207.xml"/><Relationship Id="rId8" Type="http://schemas.openxmlformats.org/officeDocument/2006/relationships/customXml" Target="../ink/ink183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85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98.xml"/><Relationship Id="rId46" Type="http://schemas.openxmlformats.org/officeDocument/2006/relationships/customXml" Target="../ink/ink202.xml"/><Relationship Id="rId59" Type="http://schemas.openxmlformats.org/officeDocument/2006/relationships/image" Target="../media/image49.png"/><Relationship Id="rId20" Type="http://schemas.openxmlformats.org/officeDocument/2006/relationships/customXml" Target="../ink/ink189.xml"/><Relationship Id="rId41" Type="http://schemas.openxmlformats.org/officeDocument/2006/relationships/image" Target="../media/image40.png"/><Relationship Id="rId54" Type="http://schemas.openxmlformats.org/officeDocument/2006/relationships/customXml" Target="../ink/ink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93.xml"/><Relationship Id="rId36" Type="http://schemas.openxmlformats.org/officeDocument/2006/relationships/customXml" Target="../ink/ink197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84.xml"/><Relationship Id="rId31" Type="http://schemas.openxmlformats.org/officeDocument/2006/relationships/image" Target="../media/image35.png"/><Relationship Id="rId44" Type="http://schemas.openxmlformats.org/officeDocument/2006/relationships/customXml" Target="../ink/ink201.xml"/><Relationship Id="rId52" Type="http://schemas.openxmlformats.org/officeDocument/2006/relationships/customXml" Target="../ink/ink205.xml"/><Relationship Id="rId60" Type="http://schemas.openxmlformats.org/officeDocument/2006/relationships/customXml" Target="../ink/ink209.xml"/><Relationship Id="rId4" Type="http://schemas.openxmlformats.org/officeDocument/2006/relationships/customXml" Target="../ink/ink181.xml"/><Relationship Id="rId9" Type="http://schemas.openxmlformats.org/officeDocument/2006/relationships/image" Target="../media/image2410.png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85.xml"/><Relationship Id="rId21" Type="http://schemas.openxmlformats.org/officeDocument/2006/relationships/image" Target="../media/image456.png"/><Relationship Id="rId42" Type="http://schemas.openxmlformats.org/officeDocument/2006/relationships/customXml" Target="../ink/ink6347.xml"/><Relationship Id="rId63" Type="http://schemas.openxmlformats.org/officeDocument/2006/relationships/customXml" Target="../ink/ink6358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406.xml"/><Relationship Id="rId170" Type="http://schemas.openxmlformats.org/officeDocument/2006/relationships/customXml" Target="../ink/ink6412.xml"/><Relationship Id="rId107" Type="http://schemas.openxmlformats.org/officeDocument/2006/relationships/customXml" Target="../ink/ink6380.xml"/><Relationship Id="rId11" Type="http://schemas.openxmlformats.org/officeDocument/2006/relationships/image" Target="../media/image1910.png"/><Relationship Id="rId32" Type="http://schemas.openxmlformats.org/officeDocument/2006/relationships/customXml" Target="../ink/ink6342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401.xml"/><Relationship Id="rId5" Type="http://schemas.openxmlformats.org/officeDocument/2006/relationships/image" Target="../media/image446.png"/><Relationship Id="rId95" Type="http://schemas.openxmlformats.org/officeDocument/2006/relationships/customXml" Target="../ink/ink6374.xml"/><Relationship Id="rId160" Type="http://schemas.openxmlformats.org/officeDocument/2006/relationships/customXml" Target="../ink/ink6407.xml"/><Relationship Id="rId22" Type="http://schemas.openxmlformats.org/officeDocument/2006/relationships/customXml" Target="../ink/ink6337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396.xml"/><Relationship Id="rId85" Type="http://schemas.openxmlformats.org/officeDocument/2006/relationships/customXml" Target="../ink/ink6369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332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391.xml"/><Relationship Id="rId54" Type="http://schemas.openxmlformats.org/officeDocument/2006/relationships/customXml" Target="../ink/ink6353.xml"/><Relationship Id="rId75" Type="http://schemas.openxmlformats.org/officeDocument/2006/relationships/customXml" Target="../ink/ink6364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6" Type="http://schemas.openxmlformats.org/officeDocument/2006/relationships/customXml" Target="../ink/ink6329.xml"/><Relationship Id="rId23" Type="http://schemas.openxmlformats.org/officeDocument/2006/relationships/image" Target="../media/image457.png"/><Relationship Id="rId28" Type="http://schemas.openxmlformats.org/officeDocument/2006/relationships/customXml" Target="../ink/ink6340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386.xml"/><Relationship Id="rId44" Type="http://schemas.openxmlformats.org/officeDocument/2006/relationships/customXml" Target="../ink/ink6348.xml"/><Relationship Id="rId60" Type="http://schemas.openxmlformats.org/officeDocument/2006/relationships/customXml" Target="../ink/ink6356.xml"/><Relationship Id="rId65" Type="http://schemas.openxmlformats.org/officeDocument/2006/relationships/customXml" Target="../ink/ink6359.xml"/><Relationship Id="rId81" Type="http://schemas.openxmlformats.org/officeDocument/2006/relationships/customXml" Target="../ink/ink6367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394.xml"/><Relationship Id="rId151" Type="http://schemas.openxmlformats.org/officeDocument/2006/relationships/customXml" Target="../ink/ink6402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Relationship Id="rId172" Type="http://schemas.openxmlformats.org/officeDocument/2006/relationships/customXml" Target="../ink/ink6413.xml"/><Relationship Id="rId13" Type="http://schemas.openxmlformats.org/officeDocument/2006/relationships/image" Target="../media/image449.png"/><Relationship Id="rId18" Type="http://schemas.openxmlformats.org/officeDocument/2006/relationships/customXml" Target="../ink/ink6335.xml"/><Relationship Id="rId39" Type="http://schemas.openxmlformats.org/officeDocument/2006/relationships/image" Target="../media/image465.png"/><Relationship Id="rId109" Type="http://schemas.openxmlformats.org/officeDocument/2006/relationships/customXml" Target="../ink/ink6381.xml"/><Relationship Id="rId34" Type="http://schemas.openxmlformats.org/officeDocument/2006/relationships/customXml" Target="../ink/ink6343.xml"/><Relationship Id="rId50" Type="http://schemas.openxmlformats.org/officeDocument/2006/relationships/customXml" Target="../ink/ink6351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375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389.xml"/><Relationship Id="rId141" Type="http://schemas.openxmlformats.org/officeDocument/2006/relationships/customXml" Target="../ink/ink6397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362.xml"/><Relationship Id="rId92" Type="http://schemas.openxmlformats.org/officeDocument/2006/relationships/image" Target="../media/image491.png"/><Relationship Id="rId162" Type="http://schemas.openxmlformats.org/officeDocument/2006/relationships/customXml" Target="../ink/ink6408.xml"/><Relationship Id="rId2" Type="http://schemas.openxmlformats.org/officeDocument/2006/relationships/customXml" Target="../ink/ink6327.xml"/><Relationship Id="rId29" Type="http://schemas.openxmlformats.org/officeDocument/2006/relationships/image" Target="../media/image460.png"/><Relationship Id="rId24" Type="http://schemas.openxmlformats.org/officeDocument/2006/relationships/customXml" Target="../ink/ink6338.xml"/><Relationship Id="rId40" Type="http://schemas.openxmlformats.org/officeDocument/2006/relationships/customXml" Target="../ink/ink6346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370.xml"/><Relationship Id="rId110" Type="http://schemas.openxmlformats.org/officeDocument/2006/relationships/image" Target="../media/image500.png"/><Relationship Id="rId115" Type="http://schemas.openxmlformats.org/officeDocument/2006/relationships/customXml" Target="../ink/ink6384.xml"/><Relationship Id="rId131" Type="http://schemas.openxmlformats.org/officeDocument/2006/relationships/customXml" Target="../ink/ink6392.xml"/><Relationship Id="rId136" Type="http://schemas.openxmlformats.org/officeDocument/2006/relationships/image" Target="../media/image513.png"/><Relationship Id="rId157" Type="http://schemas.openxmlformats.org/officeDocument/2006/relationships/customXml" Target="../ink/ink6405.xml"/><Relationship Id="rId178" Type="http://schemas.openxmlformats.org/officeDocument/2006/relationships/customXml" Target="../ink/ink6416.xml"/><Relationship Id="rId61" Type="http://schemas.openxmlformats.org/officeDocument/2006/relationships/customXml" Target="../ink/ink6357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333.xml"/><Relationship Id="rId30" Type="http://schemas.openxmlformats.org/officeDocument/2006/relationships/customXml" Target="../ink/ink6341.xml"/><Relationship Id="rId35" Type="http://schemas.openxmlformats.org/officeDocument/2006/relationships/image" Target="../media/image463.png"/><Relationship Id="rId56" Type="http://schemas.openxmlformats.org/officeDocument/2006/relationships/customXml" Target="../ink/ink6354.xml"/><Relationship Id="rId77" Type="http://schemas.openxmlformats.org/officeDocument/2006/relationships/customXml" Target="../ink/ink6365.xml"/><Relationship Id="rId100" Type="http://schemas.openxmlformats.org/officeDocument/2006/relationships/image" Target="../media/image495.png"/><Relationship Id="rId105" Type="http://schemas.openxmlformats.org/officeDocument/2006/relationships/customXml" Target="../ink/ink6379.xml"/><Relationship Id="rId126" Type="http://schemas.openxmlformats.org/officeDocument/2006/relationships/image" Target="../media/image508.png"/><Relationship Id="rId147" Type="http://schemas.openxmlformats.org/officeDocument/2006/relationships/customXml" Target="../ink/ink6400.xml"/><Relationship Id="rId168" Type="http://schemas.openxmlformats.org/officeDocument/2006/relationships/customXml" Target="../ink/ink6411.xml"/><Relationship Id="rId8" Type="http://schemas.openxmlformats.org/officeDocument/2006/relationships/customXml" Target="../ink/ink6330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373.xml"/><Relationship Id="rId98" Type="http://schemas.openxmlformats.org/officeDocument/2006/relationships/image" Target="../media/image494.png"/><Relationship Id="rId121" Type="http://schemas.openxmlformats.org/officeDocument/2006/relationships/customXml" Target="../ink/ink6387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349.xml"/><Relationship Id="rId67" Type="http://schemas.openxmlformats.org/officeDocument/2006/relationships/customXml" Target="../ink/ink6360.xml"/><Relationship Id="rId116" Type="http://schemas.openxmlformats.org/officeDocument/2006/relationships/image" Target="../media/image503.png"/><Relationship Id="rId137" Type="http://schemas.openxmlformats.org/officeDocument/2006/relationships/customXml" Target="../ink/ink6395.xml"/><Relationship Id="rId158" Type="http://schemas.openxmlformats.org/officeDocument/2006/relationships/image" Target="../media/image524.png"/><Relationship Id="rId20" Type="http://schemas.openxmlformats.org/officeDocument/2006/relationships/customXml" Target="../ink/ink6336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368.xml"/><Relationship Id="rId88" Type="http://schemas.openxmlformats.org/officeDocument/2006/relationships/image" Target="../media/image489.png"/><Relationship Id="rId111" Type="http://schemas.openxmlformats.org/officeDocument/2006/relationships/customXml" Target="../ink/ink6382.xml"/><Relationship Id="rId132" Type="http://schemas.openxmlformats.org/officeDocument/2006/relationships/image" Target="../media/image511.png"/><Relationship Id="rId153" Type="http://schemas.openxmlformats.org/officeDocument/2006/relationships/customXml" Target="../ink/ink6403.xml"/><Relationship Id="rId174" Type="http://schemas.openxmlformats.org/officeDocument/2006/relationships/customXml" Target="../ink/ink6414.xml"/><Relationship Id="rId179" Type="http://schemas.openxmlformats.org/officeDocument/2006/relationships/image" Target="../media/image533.png"/><Relationship Id="rId15" Type="http://schemas.openxmlformats.org/officeDocument/2006/relationships/image" Target="../media/image450.png"/><Relationship Id="rId36" Type="http://schemas.openxmlformats.org/officeDocument/2006/relationships/customXml" Target="../ink/ink6344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390.xml"/><Relationship Id="rId10" Type="http://schemas.openxmlformats.org/officeDocument/2006/relationships/customXml" Target="../ink/ink6331.xml"/><Relationship Id="rId31" Type="http://schemas.openxmlformats.org/officeDocument/2006/relationships/image" Target="../media/image461.png"/><Relationship Id="rId52" Type="http://schemas.openxmlformats.org/officeDocument/2006/relationships/customXml" Target="../ink/ink6352.xml"/><Relationship Id="rId73" Type="http://schemas.openxmlformats.org/officeDocument/2006/relationships/customXml" Target="../ink/ink6363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376.xml"/><Relationship Id="rId101" Type="http://schemas.openxmlformats.org/officeDocument/2006/relationships/customXml" Target="../ink/ink6377.xml"/><Relationship Id="rId122" Type="http://schemas.openxmlformats.org/officeDocument/2006/relationships/image" Target="../media/image506.png"/><Relationship Id="rId143" Type="http://schemas.openxmlformats.org/officeDocument/2006/relationships/customXml" Target="../ink/ink6398.xml"/><Relationship Id="rId148" Type="http://schemas.openxmlformats.org/officeDocument/2006/relationships/image" Target="../media/image519.png"/><Relationship Id="rId164" Type="http://schemas.openxmlformats.org/officeDocument/2006/relationships/customXml" Target="../ink/ink6409.xml"/><Relationship Id="rId169" Type="http://schemas.openxmlformats.org/officeDocument/2006/relationships/image" Target="../media/image529.png"/><Relationship Id="rId4" Type="http://schemas.openxmlformats.org/officeDocument/2006/relationships/customXml" Target="../ink/ink6328.xml"/><Relationship Id="rId9" Type="http://schemas.openxmlformats.org/officeDocument/2006/relationships/image" Target="../media/image448.png"/><Relationship Id="rId26" Type="http://schemas.openxmlformats.org/officeDocument/2006/relationships/customXml" Target="../ink/ink6339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371.xml"/><Relationship Id="rId112" Type="http://schemas.openxmlformats.org/officeDocument/2006/relationships/image" Target="../media/image501.png"/><Relationship Id="rId133" Type="http://schemas.openxmlformats.org/officeDocument/2006/relationships/customXml" Target="../ink/ink6393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334.xml"/><Relationship Id="rId37" Type="http://schemas.openxmlformats.org/officeDocument/2006/relationships/image" Target="../media/image464.png"/><Relationship Id="rId58" Type="http://schemas.openxmlformats.org/officeDocument/2006/relationships/customXml" Target="../ink/ink6355.xml"/><Relationship Id="rId79" Type="http://schemas.openxmlformats.org/officeDocument/2006/relationships/customXml" Target="../ink/ink6366.xml"/><Relationship Id="rId102" Type="http://schemas.openxmlformats.org/officeDocument/2006/relationships/image" Target="../media/image496.png"/><Relationship Id="rId123" Type="http://schemas.openxmlformats.org/officeDocument/2006/relationships/customXml" Target="../ink/ink6388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350.xml"/><Relationship Id="rId69" Type="http://schemas.openxmlformats.org/officeDocument/2006/relationships/customXml" Target="../ink/ink6361.xml"/><Relationship Id="rId113" Type="http://schemas.openxmlformats.org/officeDocument/2006/relationships/customXml" Target="../ink/ink6383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404.xml"/><Relationship Id="rId176" Type="http://schemas.openxmlformats.org/officeDocument/2006/relationships/customXml" Target="../ink/ink6415.xml"/><Relationship Id="rId17" Type="http://schemas.openxmlformats.org/officeDocument/2006/relationships/image" Target="../media/image451.png"/><Relationship Id="rId38" Type="http://schemas.openxmlformats.org/officeDocument/2006/relationships/customXml" Target="../ink/ink6345.xml"/><Relationship Id="rId59" Type="http://schemas.openxmlformats.org/officeDocument/2006/relationships/image" Target="../media/image475.png"/><Relationship Id="rId103" Type="http://schemas.openxmlformats.org/officeDocument/2006/relationships/customXml" Target="../ink/ink6378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372.xml"/><Relationship Id="rId145" Type="http://schemas.openxmlformats.org/officeDocument/2006/relationships/customXml" Target="../ink/ink6399.xml"/><Relationship Id="rId166" Type="http://schemas.openxmlformats.org/officeDocument/2006/relationships/customXml" Target="../ink/ink6410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75.xml"/><Relationship Id="rId21" Type="http://schemas.openxmlformats.org/officeDocument/2006/relationships/image" Target="../media/image456.png"/><Relationship Id="rId42" Type="http://schemas.openxmlformats.org/officeDocument/2006/relationships/customXml" Target="../ink/ink6437.xml"/><Relationship Id="rId63" Type="http://schemas.openxmlformats.org/officeDocument/2006/relationships/customXml" Target="../ink/ink6448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496.xml"/><Relationship Id="rId170" Type="http://schemas.openxmlformats.org/officeDocument/2006/relationships/customXml" Target="../ink/ink6502.xml"/><Relationship Id="rId191" Type="http://schemas.openxmlformats.org/officeDocument/2006/relationships/image" Target="../media/image539.png"/><Relationship Id="rId107" Type="http://schemas.openxmlformats.org/officeDocument/2006/relationships/customXml" Target="../ink/ink6470.xml"/><Relationship Id="rId11" Type="http://schemas.openxmlformats.org/officeDocument/2006/relationships/image" Target="../media/image1910.png"/><Relationship Id="rId32" Type="http://schemas.openxmlformats.org/officeDocument/2006/relationships/customXml" Target="../ink/ink6432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491.xml"/><Relationship Id="rId5" Type="http://schemas.openxmlformats.org/officeDocument/2006/relationships/image" Target="../media/image446.png"/><Relationship Id="rId95" Type="http://schemas.openxmlformats.org/officeDocument/2006/relationships/customXml" Target="../ink/ink6464.xml"/><Relationship Id="rId160" Type="http://schemas.openxmlformats.org/officeDocument/2006/relationships/customXml" Target="../ink/ink6497.xml"/><Relationship Id="rId181" Type="http://schemas.openxmlformats.org/officeDocument/2006/relationships/image" Target="../media/image534.png"/><Relationship Id="rId22" Type="http://schemas.openxmlformats.org/officeDocument/2006/relationships/customXml" Target="../ink/ink6427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486.xml"/><Relationship Id="rId85" Type="http://schemas.openxmlformats.org/officeDocument/2006/relationships/customXml" Target="../ink/ink6459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422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481.xml"/><Relationship Id="rId54" Type="http://schemas.openxmlformats.org/officeDocument/2006/relationships/customXml" Target="../ink/ink6443.xml"/><Relationship Id="rId75" Type="http://schemas.openxmlformats.org/officeDocument/2006/relationships/customXml" Target="../ink/ink6454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182" Type="http://schemas.openxmlformats.org/officeDocument/2006/relationships/customXml" Target="../ink/ink6508.xml"/><Relationship Id="rId6" Type="http://schemas.openxmlformats.org/officeDocument/2006/relationships/customXml" Target="../ink/ink6419.xml"/><Relationship Id="rId23" Type="http://schemas.openxmlformats.org/officeDocument/2006/relationships/image" Target="../media/image457.png"/><Relationship Id="rId119" Type="http://schemas.openxmlformats.org/officeDocument/2006/relationships/customXml" Target="../ink/ink6476.xml"/><Relationship Id="rId44" Type="http://schemas.openxmlformats.org/officeDocument/2006/relationships/customXml" Target="../ink/ink6438.xml"/><Relationship Id="rId65" Type="http://schemas.openxmlformats.org/officeDocument/2006/relationships/customXml" Target="../ink/ink6449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51" Type="http://schemas.openxmlformats.org/officeDocument/2006/relationships/customXml" Target="../ink/ink6492.xml"/><Relationship Id="rId172" Type="http://schemas.openxmlformats.org/officeDocument/2006/relationships/customXml" Target="../ink/ink6503.xml"/><Relationship Id="rId13" Type="http://schemas.openxmlformats.org/officeDocument/2006/relationships/image" Target="../media/image449.png"/><Relationship Id="rId18" Type="http://schemas.openxmlformats.org/officeDocument/2006/relationships/customXml" Target="../ink/ink6425.xml"/><Relationship Id="rId39" Type="http://schemas.openxmlformats.org/officeDocument/2006/relationships/image" Target="../media/image465.png"/><Relationship Id="rId109" Type="http://schemas.openxmlformats.org/officeDocument/2006/relationships/customXml" Target="../ink/ink6471.xml"/><Relationship Id="rId34" Type="http://schemas.openxmlformats.org/officeDocument/2006/relationships/customXml" Target="../ink/ink6433.xml"/><Relationship Id="rId50" Type="http://schemas.openxmlformats.org/officeDocument/2006/relationships/customXml" Target="../ink/ink6441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465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479.xml"/><Relationship Id="rId141" Type="http://schemas.openxmlformats.org/officeDocument/2006/relationships/customXml" Target="../ink/ink6487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188" Type="http://schemas.openxmlformats.org/officeDocument/2006/relationships/customXml" Target="../ink/ink6511.xml"/><Relationship Id="rId7" Type="http://schemas.openxmlformats.org/officeDocument/2006/relationships/image" Target="../media/image447.png"/><Relationship Id="rId71" Type="http://schemas.openxmlformats.org/officeDocument/2006/relationships/customXml" Target="../ink/ink6452.xml"/><Relationship Id="rId92" Type="http://schemas.openxmlformats.org/officeDocument/2006/relationships/image" Target="../media/image491.png"/><Relationship Id="rId162" Type="http://schemas.openxmlformats.org/officeDocument/2006/relationships/customXml" Target="../ink/ink6498.xml"/><Relationship Id="rId183" Type="http://schemas.openxmlformats.org/officeDocument/2006/relationships/image" Target="../media/image535.png"/><Relationship Id="rId2" Type="http://schemas.openxmlformats.org/officeDocument/2006/relationships/customXml" Target="../ink/ink6417.xml"/><Relationship Id="rId29" Type="http://schemas.openxmlformats.org/officeDocument/2006/relationships/image" Target="../media/image460.png"/><Relationship Id="rId24" Type="http://schemas.openxmlformats.org/officeDocument/2006/relationships/customXml" Target="../ink/ink6428.xml"/><Relationship Id="rId40" Type="http://schemas.openxmlformats.org/officeDocument/2006/relationships/customXml" Target="../ink/ink6436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460.xml"/><Relationship Id="rId110" Type="http://schemas.openxmlformats.org/officeDocument/2006/relationships/image" Target="../media/image500.png"/><Relationship Id="rId115" Type="http://schemas.openxmlformats.org/officeDocument/2006/relationships/customXml" Target="../ink/ink6474.xml"/><Relationship Id="rId131" Type="http://schemas.openxmlformats.org/officeDocument/2006/relationships/customXml" Target="../ink/ink6482.xml"/><Relationship Id="rId136" Type="http://schemas.openxmlformats.org/officeDocument/2006/relationships/image" Target="../media/image513.png"/><Relationship Id="rId157" Type="http://schemas.openxmlformats.org/officeDocument/2006/relationships/customXml" Target="../ink/ink6495.xml"/><Relationship Id="rId178" Type="http://schemas.openxmlformats.org/officeDocument/2006/relationships/customXml" Target="../ink/ink6506.xml"/><Relationship Id="rId61" Type="http://schemas.openxmlformats.org/officeDocument/2006/relationships/customXml" Target="../ink/ink6447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423.xml"/><Relationship Id="rId30" Type="http://schemas.openxmlformats.org/officeDocument/2006/relationships/customXml" Target="../ink/ink6431.xml"/><Relationship Id="rId35" Type="http://schemas.openxmlformats.org/officeDocument/2006/relationships/image" Target="../media/image463.png"/><Relationship Id="rId56" Type="http://schemas.openxmlformats.org/officeDocument/2006/relationships/customXml" Target="../ink/ink6444.xml"/><Relationship Id="rId77" Type="http://schemas.openxmlformats.org/officeDocument/2006/relationships/customXml" Target="../ink/ink6455.xml"/><Relationship Id="rId100" Type="http://schemas.openxmlformats.org/officeDocument/2006/relationships/image" Target="../media/image495.png"/><Relationship Id="rId105" Type="http://schemas.openxmlformats.org/officeDocument/2006/relationships/customXml" Target="../ink/ink6469.xml"/><Relationship Id="rId126" Type="http://schemas.openxmlformats.org/officeDocument/2006/relationships/image" Target="../media/image508.png"/><Relationship Id="rId147" Type="http://schemas.openxmlformats.org/officeDocument/2006/relationships/customXml" Target="../ink/ink6490.xml"/><Relationship Id="rId168" Type="http://schemas.openxmlformats.org/officeDocument/2006/relationships/customXml" Target="../ink/ink6501.xml"/><Relationship Id="rId8" Type="http://schemas.openxmlformats.org/officeDocument/2006/relationships/customXml" Target="../ink/ink6420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463.xml"/><Relationship Id="rId98" Type="http://schemas.openxmlformats.org/officeDocument/2006/relationships/image" Target="../media/image494.png"/><Relationship Id="rId121" Type="http://schemas.openxmlformats.org/officeDocument/2006/relationships/customXml" Target="../ink/ink6477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184" Type="http://schemas.openxmlformats.org/officeDocument/2006/relationships/customXml" Target="../ink/ink6509.xml"/><Relationship Id="rId189" Type="http://schemas.openxmlformats.org/officeDocument/2006/relationships/image" Target="../media/image538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439.xml"/><Relationship Id="rId67" Type="http://schemas.openxmlformats.org/officeDocument/2006/relationships/customXml" Target="../ink/ink6450.xml"/><Relationship Id="rId116" Type="http://schemas.openxmlformats.org/officeDocument/2006/relationships/image" Target="../media/image503.png"/><Relationship Id="rId137" Type="http://schemas.openxmlformats.org/officeDocument/2006/relationships/customXml" Target="../ink/ink6485.xml"/><Relationship Id="rId158" Type="http://schemas.openxmlformats.org/officeDocument/2006/relationships/image" Target="../media/image524.png"/><Relationship Id="rId20" Type="http://schemas.openxmlformats.org/officeDocument/2006/relationships/customXml" Target="../ink/ink6426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458.xml"/><Relationship Id="rId88" Type="http://schemas.openxmlformats.org/officeDocument/2006/relationships/image" Target="../media/image489.png"/><Relationship Id="rId111" Type="http://schemas.openxmlformats.org/officeDocument/2006/relationships/customXml" Target="../ink/ink6472.xml"/><Relationship Id="rId132" Type="http://schemas.openxmlformats.org/officeDocument/2006/relationships/image" Target="../media/image511.png"/><Relationship Id="rId153" Type="http://schemas.openxmlformats.org/officeDocument/2006/relationships/customXml" Target="../ink/ink6493.xml"/><Relationship Id="rId174" Type="http://schemas.openxmlformats.org/officeDocument/2006/relationships/customXml" Target="../ink/ink6504.xml"/><Relationship Id="rId179" Type="http://schemas.openxmlformats.org/officeDocument/2006/relationships/image" Target="../media/image533.png"/><Relationship Id="rId190" Type="http://schemas.openxmlformats.org/officeDocument/2006/relationships/customXml" Target="../ink/ink6512.xml"/><Relationship Id="rId15" Type="http://schemas.openxmlformats.org/officeDocument/2006/relationships/image" Target="../media/image450.png"/><Relationship Id="rId36" Type="http://schemas.openxmlformats.org/officeDocument/2006/relationships/customXml" Target="../ink/ink6434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480.xml"/><Relationship Id="rId10" Type="http://schemas.openxmlformats.org/officeDocument/2006/relationships/customXml" Target="../ink/ink6421.xml"/><Relationship Id="rId31" Type="http://schemas.openxmlformats.org/officeDocument/2006/relationships/image" Target="../media/image461.png"/><Relationship Id="rId52" Type="http://schemas.openxmlformats.org/officeDocument/2006/relationships/customXml" Target="../ink/ink6442.xml"/><Relationship Id="rId73" Type="http://schemas.openxmlformats.org/officeDocument/2006/relationships/customXml" Target="../ink/ink6453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466.xml"/><Relationship Id="rId101" Type="http://schemas.openxmlformats.org/officeDocument/2006/relationships/customXml" Target="../ink/ink6467.xml"/><Relationship Id="rId122" Type="http://schemas.openxmlformats.org/officeDocument/2006/relationships/image" Target="../media/image506.png"/><Relationship Id="rId143" Type="http://schemas.openxmlformats.org/officeDocument/2006/relationships/customXml" Target="../ink/ink6488.xml"/><Relationship Id="rId148" Type="http://schemas.openxmlformats.org/officeDocument/2006/relationships/image" Target="../media/image519.png"/><Relationship Id="rId164" Type="http://schemas.openxmlformats.org/officeDocument/2006/relationships/customXml" Target="../ink/ink6499.xml"/><Relationship Id="rId169" Type="http://schemas.openxmlformats.org/officeDocument/2006/relationships/image" Target="../media/image529.png"/><Relationship Id="rId185" Type="http://schemas.openxmlformats.org/officeDocument/2006/relationships/image" Target="../media/image536.png"/><Relationship Id="rId4" Type="http://schemas.openxmlformats.org/officeDocument/2006/relationships/customXml" Target="../ink/ink6418.xml"/><Relationship Id="rId9" Type="http://schemas.openxmlformats.org/officeDocument/2006/relationships/image" Target="../media/image448.png"/><Relationship Id="rId180" Type="http://schemas.openxmlformats.org/officeDocument/2006/relationships/customXml" Target="../ink/ink6507.xml"/><Relationship Id="rId26" Type="http://schemas.openxmlformats.org/officeDocument/2006/relationships/customXml" Target="../ink/ink6429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461.xml"/><Relationship Id="rId112" Type="http://schemas.openxmlformats.org/officeDocument/2006/relationships/image" Target="../media/image501.png"/><Relationship Id="rId133" Type="http://schemas.openxmlformats.org/officeDocument/2006/relationships/customXml" Target="../ink/ink6483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424.xml"/><Relationship Id="rId37" Type="http://schemas.openxmlformats.org/officeDocument/2006/relationships/image" Target="../media/image464.png"/><Relationship Id="rId58" Type="http://schemas.openxmlformats.org/officeDocument/2006/relationships/customXml" Target="../ink/ink6445.xml"/><Relationship Id="rId79" Type="http://schemas.openxmlformats.org/officeDocument/2006/relationships/customXml" Target="../ink/ink6456.xml"/><Relationship Id="rId102" Type="http://schemas.openxmlformats.org/officeDocument/2006/relationships/image" Target="../media/image496.png"/><Relationship Id="rId123" Type="http://schemas.openxmlformats.org/officeDocument/2006/relationships/customXml" Target="../ink/ink6478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186" Type="http://schemas.openxmlformats.org/officeDocument/2006/relationships/customXml" Target="../ink/ink6510.xml"/><Relationship Id="rId27" Type="http://schemas.openxmlformats.org/officeDocument/2006/relationships/image" Target="../media/image459.png"/><Relationship Id="rId48" Type="http://schemas.openxmlformats.org/officeDocument/2006/relationships/customXml" Target="../ink/ink6440.xml"/><Relationship Id="rId69" Type="http://schemas.openxmlformats.org/officeDocument/2006/relationships/customXml" Target="../ink/ink6451.xml"/><Relationship Id="rId113" Type="http://schemas.openxmlformats.org/officeDocument/2006/relationships/customXml" Target="../ink/ink6473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494.xml"/><Relationship Id="rId176" Type="http://schemas.openxmlformats.org/officeDocument/2006/relationships/customXml" Target="../ink/ink6505.xml"/><Relationship Id="rId17" Type="http://schemas.openxmlformats.org/officeDocument/2006/relationships/image" Target="../media/image451.png"/><Relationship Id="rId38" Type="http://schemas.openxmlformats.org/officeDocument/2006/relationships/customXml" Target="../ink/ink6435.xml"/><Relationship Id="rId59" Type="http://schemas.openxmlformats.org/officeDocument/2006/relationships/image" Target="../media/image475.png"/><Relationship Id="rId103" Type="http://schemas.openxmlformats.org/officeDocument/2006/relationships/customXml" Target="../ink/ink6468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462.xml"/><Relationship Id="rId145" Type="http://schemas.openxmlformats.org/officeDocument/2006/relationships/customXml" Target="../ink/ink6489.xml"/><Relationship Id="rId166" Type="http://schemas.openxmlformats.org/officeDocument/2006/relationships/customXml" Target="../ink/ink6500.xml"/><Relationship Id="rId187" Type="http://schemas.openxmlformats.org/officeDocument/2006/relationships/image" Target="../media/image53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430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60" Type="http://schemas.openxmlformats.org/officeDocument/2006/relationships/customXml" Target="../ink/ink6446.xml"/><Relationship Id="rId81" Type="http://schemas.openxmlformats.org/officeDocument/2006/relationships/customXml" Target="../ink/ink6457.xml"/><Relationship Id="rId135" Type="http://schemas.openxmlformats.org/officeDocument/2006/relationships/customXml" Target="../ink/ink6484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16.xml"/><Relationship Id="rId13" Type="http://schemas.openxmlformats.org/officeDocument/2006/relationships/image" Target="../media/image544.png"/><Relationship Id="rId18" Type="http://schemas.openxmlformats.org/officeDocument/2006/relationships/customXml" Target="../ink/ink6521.xml"/><Relationship Id="rId3" Type="http://schemas.openxmlformats.org/officeDocument/2006/relationships/image" Target="../media/image540.png"/><Relationship Id="rId21" Type="http://schemas.openxmlformats.org/officeDocument/2006/relationships/image" Target="../media/image548.png"/><Relationship Id="rId7" Type="http://schemas.openxmlformats.org/officeDocument/2006/relationships/image" Target="../media/image1910.png"/><Relationship Id="rId12" Type="http://schemas.openxmlformats.org/officeDocument/2006/relationships/customXml" Target="../ink/ink6518.xml"/><Relationship Id="rId17" Type="http://schemas.openxmlformats.org/officeDocument/2006/relationships/image" Target="../media/image546.png"/><Relationship Id="rId2" Type="http://schemas.openxmlformats.org/officeDocument/2006/relationships/customXml" Target="../ink/ink6513.xml"/><Relationship Id="rId16" Type="http://schemas.openxmlformats.org/officeDocument/2006/relationships/customXml" Target="../ink/ink6520.xml"/><Relationship Id="rId20" Type="http://schemas.openxmlformats.org/officeDocument/2006/relationships/customXml" Target="../ink/ink65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15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517.xml"/><Relationship Id="rId19" Type="http://schemas.openxmlformats.org/officeDocument/2006/relationships/image" Target="../media/image547.png"/><Relationship Id="rId4" Type="http://schemas.openxmlformats.org/officeDocument/2006/relationships/customXml" Target="../ink/ink6514.xml"/><Relationship Id="rId9" Type="http://schemas.openxmlformats.org/officeDocument/2006/relationships/image" Target="../media/image542.png"/><Relationship Id="rId14" Type="http://schemas.openxmlformats.org/officeDocument/2006/relationships/customXml" Target="../ink/ink6519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26.xml"/><Relationship Id="rId13" Type="http://schemas.openxmlformats.org/officeDocument/2006/relationships/image" Target="../media/image544.png"/><Relationship Id="rId18" Type="http://schemas.openxmlformats.org/officeDocument/2006/relationships/customXml" Target="../ink/ink6531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10.png"/><Relationship Id="rId12" Type="http://schemas.openxmlformats.org/officeDocument/2006/relationships/customXml" Target="../ink/ink6528.xml"/><Relationship Id="rId17" Type="http://schemas.openxmlformats.org/officeDocument/2006/relationships/image" Target="../media/image546.png"/><Relationship Id="rId2" Type="http://schemas.openxmlformats.org/officeDocument/2006/relationships/customXml" Target="../ink/ink6523.xml"/><Relationship Id="rId16" Type="http://schemas.openxmlformats.org/officeDocument/2006/relationships/customXml" Target="../ink/ink6530.xml"/><Relationship Id="rId20" Type="http://schemas.openxmlformats.org/officeDocument/2006/relationships/customXml" Target="../ink/ink65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25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527.xml"/><Relationship Id="rId19" Type="http://schemas.openxmlformats.org/officeDocument/2006/relationships/image" Target="../media/image547.png"/><Relationship Id="rId4" Type="http://schemas.openxmlformats.org/officeDocument/2006/relationships/customXml" Target="../ink/ink6524.xml"/><Relationship Id="rId9" Type="http://schemas.openxmlformats.org/officeDocument/2006/relationships/image" Target="../media/image542.png"/><Relationship Id="rId14" Type="http://schemas.openxmlformats.org/officeDocument/2006/relationships/customXml" Target="../ink/ink6529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36.xml"/><Relationship Id="rId13" Type="http://schemas.openxmlformats.org/officeDocument/2006/relationships/image" Target="../media/image544.png"/><Relationship Id="rId18" Type="http://schemas.openxmlformats.org/officeDocument/2006/relationships/customXml" Target="../ink/ink6541.xml"/><Relationship Id="rId26" Type="http://schemas.openxmlformats.org/officeDocument/2006/relationships/customXml" Target="../ink/ink6545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10.png"/><Relationship Id="rId12" Type="http://schemas.openxmlformats.org/officeDocument/2006/relationships/customXml" Target="../ink/ink6538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2" Type="http://schemas.openxmlformats.org/officeDocument/2006/relationships/customXml" Target="../ink/ink6533.xml"/><Relationship Id="rId16" Type="http://schemas.openxmlformats.org/officeDocument/2006/relationships/customXml" Target="../ink/ink6540.xml"/><Relationship Id="rId20" Type="http://schemas.openxmlformats.org/officeDocument/2006/relationships/customXml" Target="../ink/ink6542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5.xml"/><Relationship Id="rId11" Type="http://schemas.openxmlformats.org/officeDocument/2006/relationships/image" Target="../media/image543.png"/><Relationship Id="rId24" Type="http://schemas.openxmlformats.org/officeDocument/2006/relationships/customXml" Target="../ink/ink6544.xml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46.xml"/><Relationship Id="rId10" Type="http://schemas.openxmlformats.org/officeDocument/2006/relationships/customXml" Target="../ink/ink6537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" Type="http://schemas.openxmlformats.org/officeDocument/2006/relationships/customXml" Target="../ink/ink6534.xml"/><Relationship Id="rId9" Type="http://schemas.openxmlformats.org/officeDocument/2006/relationships/image" Target="../media/image542.png"/><Relationship Id="rId14" Type="http://schemas.openxmlformats.org/officeDocument/2006/relationships/customXml" Target="../ink/ink6539.xml"/><Relationship Id="rId22" Type="http://schemas.openxmlformats.org/officeDocument/2006/relationships/customXml" Target="../ink/ink6543.xml"/><Relationship Id="rId27" Type="http://schemas.openxmlformats.org/officeDocument/2006/relationships/image" Target="../media/image552.png"/><Relationship Id="rId30" Type="http://schemas.openxmlformats.org/officeDocument/2006/relationships/customXml" Target="../ink/ink6547.xml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56.xml"/><Relationship Id="rId26" Type="http://schemas.openxmlformats.org/officeDocument/2006/relationships/customXml" Target="../ink/ink6560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64.xml"/><Relationship Id="rId42" Type="http://schemas.openxmlformats.org/officeDocument/2006/relationships/customXml" Target="../ink/ink6568.xml"/><Relationship Id="rId47" Type="http://schemas.openxmlformats.org/officeDocument/2006/relationships/image" Target="../media/image562.png"/><Relationship Id="rId7" Type="http://schemas.openxmlformats.org/officeDocument/2006/relationships/image" Target="../media/image1910.png"/><Relationship Id="rId2" Type="http://schemas.openxmlformats.org/officeDocument/2006/relationships/customXml" Target="../ink/ink6548.xml"/><Relationship Id="rId16" Type="http://schemas.openxmlformats.org/officeDocument/2006/relationships/customXml" Target="../ink/ink6555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50.xml"/><Relationship Id="rId11" Type="http://schemas.openxmlformats.org/officeDocument/2006/relationships/image" Target="../media/image543.png"/><Relationship Id="rId24" Type="http://schemas.openxmlformats.org/officeDocument/2006/relationships/customXml" Target="../ink/ink6559.xml"/><Relationship Id="rId32" Type="http://schemas.openxmlformats.org/officeDocument/2006/relationships/customXml" Target="../ink/ink6563.xml"/><Relationship Id="rId37" Type="http://schemas.openxmlformats.org/officeDocument/2006/relationships/image" Target="../media/image557.png"/><Relationship Id="rId40" Type="http://schemas.openxmlformats.org/officeDocument/2006/relationships/customXml" Target="../ink/ink6567.xml"/><Relationship Id="rId45" Type="http://schemas.openxmlformats.org/officeDocument/2006/relationships/image" Target="../media/image561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61.xml"/><Relationship Id="rId36" Type="http://schemas.openxmlformats.org/officeDocument/2006/relationships/customXml" Target="../ink/ink6565.xml"/><Relationship Id="rId10" Type="http://schemas.openxmlformats.org/officeDocument/2006/relationships/customXml" Target="../ink/ink6552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4" Type="http://schemas.openxmlformats.org/officeDocument/2006/relationships/customXml" Target="../ink/ink6569.xml"/><Relationship Id="rId4" Type="http://schemas.openxmlformats.org/officeDocument/2006/relationships/customXml" Target="../ink/ink6549.xml"/><Relationship Id="rId9" Type="http://schemas.openxmlformats.org/officeDocument/2006/relationships/image" Target="../media/image542.png"/><Relationship Id="rId14" Type="http://schemas.openxmlformats.org/officeDocument/2006/relationships/customXml" Target="../ink/ink6554.xml"/><Relationship Id="rId22" Type="http://schemas.openxmlformats.org/officeDocument/2006/relationships/customXml" Target="../ink/ink6558.xml"/><Relationship Id="rId27" Type="http://schemas.openxmlformats.org/officeDocument/2006/relationships/image" Target="../media/image552.png"/><Relationship Id="rId30" Type="http://schemas.openxmlformats.org/officeDocument/2006/relationships/customXml" Target="../ink/ink6562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8" Type="http://schemas.openxmlformats.org/officeDocument/2006/relationships/customXml" Target="../ink/ink6551.xml"/><Relationship Id="rId3" Type="http://schemas.openxmlformats.org/officeDocument/2006/relationships/image" Target="../media/image540.png"/><Relationship Id="rId12" Type="http://schemas.openxmlformats.org/officeDocument/2006/relationships/customXml" Target="../ink/ink6553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66.xml"/><Relationship Id="rId46" Type="http://schemas.openxmlformats.org/officeDocument/2006/relationships/customXml" Target="../ink/ink6570.xml"/><Relationship Id="rId20" Type="http://schemas.openxmlformats.org/officeDocument/2006/relationships/customXml" Target="../ink/ink6557.xml"/><Relationship Id="rId41" Type="http://schemas.openxmlformats.org/officeDocument/2006/relationships/image" Target="../media/image559.png"/></Relationships>
</file>

<file path=ppt/slides/_rels/slide1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79.xml"/><Relationship Id="rId26" Type="http://schemas.openxmlformats.org/officeDocument/2006/relationships/customXml" Target="../ink/ink6583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87.xml"/><Relationship Id="rId42" Type="http://schemas.openxmlformats.org/officeDocument/2006/relationships/customXml" Target="../ink/ink6591.xml"/><Relationship Id="rId47" Type="http://schemas.openxmlformats.org/officeDocument/2006/relationships/image" Target="../media/image562.png"/><Relationship Id="rId50" Type="http://schemas.openxmlformats.org/officeDocument/2006/relationships/customXml" Target="../ink/ink6595.xml"/><Relationship Id="rId55" Type="http://schemas.openxmlformats.org/officeDocument/2006/relationships/image" Target="../media/image566.png"/><Relationship Id="rId63" Type="http://schemas.openxmlformats.org/officeDocument/2006/relationships/customXml" Target="../ink/ink6602.xml"/><Relationship Id="rId7" Type="http://schemas.openxmlformats.org/officeDocument/2006/relationships/image" Target="../media/image1910.png"/><Relationship Id="rId2" Type="http://schemas.openxmlformats.org/officeDocument/2006/relationships/customXml" Target="../ink/ink6571.xml"/><Relationship Id="rId16" Type="http://schemas.openxmlformats.org/officeDocument/2006/relationships/customXml" Target="../ink/ink6578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582.xml"/><Relationship Id="rId32" Type="http://schemas.openxmlformats.org/officeDocument/2006/relationships/customXml" Target="../ink/ink6586.xml"/><Relationship Id="rId37" Type="http://schemas.openxmlformats.org/officeDocument/2006/relationships/image" Target="../media/image557.png"/><Relationship Id="rId40" Type="http://schemas.openxmlformats.org/officeDocument/2006/relationships/customXml" Target="../ink/ink6590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599.xml"/><Relationship Id="rId5" Type="http://schemas.openxmlformats.org/officeDocument/2006/relationships/image" Target="../media/image541.png"/><Relationship Id="rId61" Type="http://schemas.openxmlformats.org/officeDocument/2006/relationships/customXml" Target="../ink/ink6601.xml"/><Relationship Id="rId19" Type="http://schemas.openxmlformats.org/officeDocument/2006/relationships/image" Target="../media/image547.png"/><Relationship Id="rId14" Type="http://schemas.openxmlformats.org/officeDocument/2006/relationships/customXml" Target="../ink/ink6577.xml"/><Relationship Id="rId22" Type="http://schemas.openxmlformats.org/officeDocument/2006/relationships/customXml" Target="../ink/ink6581.xml"/><Relationship Id="rId27" Type="http://schemas.openxmlformats.org/officeDocument/2006/relationships/image" Target="../media/image552.png"/><Relationship Id="rId30" Type="http://schemas.openxmlformats.org/officeDocument/2006/relationships/customXml" Target="../ink/ink6585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594.xml"/><Relationship Id="rId56" Type="http://schemas.openxmlformats.org/officeDocument/2006/relationships/customXml" Target="../ink/ink6598.xml"/><Relationship Id="rId64" Type="http://schemas.openxmlformats.org/officeDocument/2006/relationships/image" Target="../media/image570.png"/><Relationship Id="rId8" Type="http://schemas.openxmlformats.org/officeDocument/2006/relationships/customXml" Target="../ink/ink6574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576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89.xml"/><Relationship Id="rId46" Type="http://schemas.openxmlformats.org/officeDocument/2006/relationships/customXml" Target="../ink/ink6593.xml"/><Relationship Id="rId59" Type="http://schemas.openxmlformats.org/officeDocument/2006/relationships/image" Target="../media/image568.png"/><Relationship Id="rId20" Type="http://schemas.openxmlformats.org/officeDocument/2006/relationships/customXml" Target="../ink/ink6580.xml"/><Relationship Id="rId41" Type="http://schemas.openxmlformats.org/officeDocument/2006/relationships/image" Target="../media/image559.png"/><Relationship Id="rId54" Type="http://schemas.openxmlformats.org/officeDocument/2006/relationships/customXml" Target="../ink/ink6597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73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84.xml"/><Relationship Id="rId36" Type="http://schemas.openxmlformats.org/officeDocument/2006/relationships/customXml" Target="../ink/ink6588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575.xml"/><Relationship Id="rId31" Type="http://schemas.openxmlformats.org/officeDocument/2006/relationships/image" Target="../media/image554.png"/><Relationship Id="rId44" Type="http://schemas.openxmlformats.org/officeDocument/2006/relationships/customXml" Target="../ink/ink6592.xml"/><Relationship Id="rId52" Type="http://schemas.openxmlformats.org/officeDocument/2006/relationships/customXml" Target="../ink/ink6596.xml"/><Relationship Id="rId60" Type="http://schemas.openxmlformats.org/officeDocument/2006/relationships/customXml" Target="../ink/ink6600.xml"/><Relationship Id="rId4" Type="http://schemas.openxmlformats.org/officeDocument/2006/relationships/customXml" Target="../ink/ink6572.xml"/><Relationship Id="rId9" Type="http://schemas.openxmlformats.org/officeDocument/2006/relationships/image" Target="../media/image542.png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15.xml"/><Relationship Id="rId21" Type="http://schemas.openxmlformats.org/officeDocument/2006/relationships/image" Target="../media/image549.png"/><Relationship Id="rId34" Type="http://schemas.openxmlformats.org/officeDocument/2006/relationships/customXml" Target="../ink/ink6619.xml"/><Relationship Id="rId42" Type="http://schemas.openxmlformats.org/officeDocument/2006/relationships/customXml" Target="../ink/ink6623.xml"/><Relationship Id="rId47" Type="http://schemas.openxmlformats.org/officeDocument/2006/relationships/image" Target="../media/image562.png"/><Relationship Id="rId50" Type="http://schemas.openxmlformats.org/officeDocument/2006/relationships/customXml" Target="../ink/ink6627.xml"/><Relationship Id="rId55" Type="http://schemas.openxmlformats.org/officeDocument/2006/relationships/image" Target="../media/image566.png"/><Relationship Id="rId63" Type="http://schemas.openxmlformats.org/officeDocument/2006/relationships/customXml" Target="../ink/ink6634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603.xml"/><Relationship Id="rId16" Type="http://schemas.openxmlformats.org/officeDocument/2006/relationships/customXml" Target="../ink/ink6610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14.xml"/><Relationship Id="rId32" Type="http://schemas.openxmlformats.org/officeDocument/2006/relationships/customXml" Target="../ink/ink6618.xml"/><Relationship Id="rId37" Type="http://schemas.openxmlformats.org/officeDocument/2006/relationships/image" Target="../media/image557.png"/><Relationship Id="rId40" Type="http://schemas.openxmlformats.org/officeDocument/2006/relationships/customXml" Target="../ink/ink6622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31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33.xml"/><Relationship Id="rId19" Type="http://schemas.openxmlformats.org/officeDocument/2006/relationships/image" Target="../media/image547.png"/><Relationship Id="rId14" Type="http://schemas.openxmlformats.org/officeDocument/2006/relationships/customXml" Target="../ink/ink6609.xml"/><Relationship Id="rId22" Type="http://schemas.openxmlformats.org/officeDocument/2006/relationships/customXml" Target="../ink/ink6613.xml"/><Relationship Id="rId27" Type="http://schemas.openxmlformats.org/officeDocument/2006/relationships/image" Target="../media/image552.png"/><Relationship Id="rId30" Type="http://schemas.openxmlformats.org/officeDocument/2006/relationships/customXml" Target="../ink/ink6617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26.xml"/><Relationship Id="rId56" Type="http://schemas.openxmlformats.org/officeDocument/2006/relationships/customXml" Target="../ink/ink6630.xml"/><Relationship Id="rId64" Type="http://schemas.openxmlformats.org/officeDocument/2006/relationships/image" Target="../media/image570.png"/><Relationship Id="rId8" Type="http://schemas.openxmlformats.org/officeDocument/2006/relationships/customXml" Target="../ink/ink6606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08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21.xml"/><Relationship Id="rId46" Type="http://schemas.openxmlformats.org/officeDocument/2006/relationships/customXml" Target="../ink/ink6625.xml"/><Relationship Id="rId59" Type="http://schemas.openxmlformats.org/officeDocument/2006/relationships/image" Target="../media/image568.png"/><Relationship Id="rId67" Type="http://schemas.openxmlformats.org/officeDocument/2006/relationships/customXml" Target="../ink/ink6636.xml"/><Relationship Id="rId20" Type="http://schemas.openxmlformats.org/officeDocument/2006/relationships/customXml" Target="../ink/ink6612.xml"/><Relationship Id="rId41" Type="http://schemas.openxmlformats.org/officeDocument/2006/relationships/image" Target="../media/image559.png"/><Relationship Id="rId54" Type="http://schemas.openxmlformats.org/officeDocument/2006/relationships/customXml" Target="../ink/ink6629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05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16.xml"/><Relationship Id="rId36" Type="http://schemas.openxmlformats.org/officeDocument/2006/relationships/customXml" Target="../ink/ink6620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07.xml"/><Relationship Id="rId31" Type="http://schemas.openxmlformats.org/officeDocument/2006/relationships/image" Target="../media/image554.png"/><Relationship Id="rId44" Type="http://schemas.openxmlformats.org/officeDocument/2006/relationships/customXml" Target="../ink/ink6624.xml"/><Relationship Id="rId52" Type="http://schemas.openxmlformats.org/officeDocument/2006/relationships/customXml" Target="../ink/ink6628.xml"/><Relationship Id="rId60" Type="http://schemas.openxmlformats.org/officeDocument/2006/relationships/customXml" Target="../ink/ink6632.xml"/><Relationship Id="rId65" Type="http://schemas.openxmlformats.org/officeDocument/2006/relationships/customXml" Target="../ink/ink6635.xml"/><Relationship Id="rId4" Type="http://schemas.openxmlformats.org/officeDocument/2006/relationships/customXml" Target="../ink/ink6604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11.xml"/><Relationship Id="rId39" Type="http://schemas.openxmlformats.org/officeDocument/2006/relationships/image" Target="../media/image558.png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49.xml"/><Relationship Id="rId21" Type="http://schemas.openxmlformats.org/officeDocument/2006/relationships/image" Target="../media/image549.png"/><Relationship Id="rId42" Type="http://schemas.openxmlformats.org/officeDocument/2006/relationships/customXml" Target="../ink/ink6657.xml"/><Relationship Id="rId47" Type="http://schemas.openxmlformats.org/officeDocument/2006/relationships/image" Target="../media/image562.png"/><Relationship Id="rId63" Type="http://schemas.openxmlformats.org/officeDocument/2006/relationships/customXml" Target="../ink/ink6668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637.xml"/><Relationship Id="rId16" Type="http://schemas.openxmlformats.org/officeDocument/2006/relationships/customXml" Target="../ink/ink6644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48.xml"/><Relationship Id="rId32" Type="http://schemas.openxmlformats.org/officeDocument/2006/relationships/customXml" Target="../ink/ink6652.xml"/><Relationship Id="rId37" Type="http://schemas.openxmlformats.org/officeDocument/2006/relationships/image" Target="../media/image557.png"/><Relationship Id="rId40" Type="http://schemas.openxmlformats.org/officeDocument/2006/relationships/customXml" Target="../ink/ink6656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65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67.xml"/><Relationship Id="rId19" Type="http://schemas.openxmlformats.org/officeDocument/2006/relationships/image" Target="../media/image547.png"/><Relationship Id="rId14" Type="http://schemas.openxmlformats.org/officeDocument/2006/relationships/customXml" Target="../ink/ink6643.xml"/><Relationship Id="rId22" Type="http://schemas.openxmlformats.org/officeDocument/2006/relationships/customXml" Target="../ink/ink6647.xml"/><Relationship Id="rId27" Type="http://schemas.openxmlformats.org/officeDocument/2006/relationships/image" Target="../media/image552.png"/><Relationship Id="rId30" Type="http://schemas.openxmlformats.org/officeDocument/2006/relationships/customXml" Target="../ink/ink6651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60.xml"/><Relationship Id="rId56" Type="http://schemas.openxmlformats.org/officeDocument/2006/relationships/customXml" Target="../ink/ink6664.xml"/><Relationship Id="rId64" Type="http://schemas.openxmlformats.org/officeDocument/2006/relationships/image" Target="../media/image570.png"/><Relationship Id="rId69" Type="http://schemas.openxmlformats.org/officeDocument/2006/relationships/customXml" Target="../ink/ink6671.xml"/><Relationship Id="rId8" Type="http://schemas.openxmlformats.org/officeDocument/2006/relationships/customXml" Target="../ink/ink6640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42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55.xml"/><Relationship Id="rId46" Type="http://schemas.openxmlformats.org/officeDocument/2006/relationships/customXml" Target="../ink/ink6659.xml"/><Relationship Id="rId59" Type="http://schemas.openxmlformats.org/officeDocument/2006/relationships/image" Target="../media/image568.png"/><Relationship Id="rId67" Type="http://schemas.openxmlformats.org/officeDocument/2006/relationships/customXml" Target="../ink/ink6670.xml"/><Relationship Id="rId20" Type="http://schemas.openxmlformats.org/officeDocument/2006/relationships/customXml" Target="../ink/ink6646.xml"/><Relationship Id="rId41" Type="http://schemas.openxmlformats.org/officeDocument/2006/relationships/image" Target="../media/image559.png"/><Relationship Id="rId54" Type="http://schemas.openxmlformats.org/officeDocument/2006/relationships/customXml" Target="../ink/ink6663.xml"/><Relationship Id="rId62" Type="http://schemas.openxmlformats.org/officeDocument/2006/relationships/image" Target="../media/image569.png"/><Relationship Id="rId70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39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50.xml"/><Relationship Id="rId36" Type="http://schemas.openxmlformats.org/officeDocument/2006/relationships/customXml" Target="../ink/ink6654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41.xml"/><Relationship Id="rId31" Type="http://schemas.openxmlformats.org/officeDocument/2006/relationships/image" Target="../media/image554.png"/><Relationship Id="rId44" Type="http://schemas.openxmlformats.org/officeDocument/2006/relationships/customXml" Target="../ink/ink6658.xml"/><Relationship Id="rId52" Type="http://schemas.openxmlformats.org/officeDocument/2006/relationships/customXml" Target="../ink/ink6662.xml"/><Relationship Id="rId60" Type="http://schemas.openxmlformats.org/officeDocument/2006/relationships/customXml" Target="../ink/ink6666.xml"/><Relationship Id="rId65" Type="http://schemas.openxmlformats.org/officeDocument/2006/relationships/customXml" Target="../ink/ink6669.xml"/><Relationship Id="rId4" Type="http://schemas.openxmlformats.org/officeDocument/2006/relationships/customXml" Target="../ink/ink6638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45.xml"/><Relationship Id="rId39" Type="http://schemas.openxmlformats.org/officeDocument/2006/relationships/image" Target="../media/image558.png"/><Relationship Id="rId34" Type="http://schemas.openxmlformats.org/officeDocument/2006/relationships/customXml" Target="../ink/ink6653.xml"/><Relationship Id="rId50" Type="http://schemas.openxmlformats.org/officeDocument/2006/relationships/customXml" Target="../ink/ink6661.xml"/><Relationship Id="rId55" Type="http://schemas.openxmlformats.org/officeDocument/2006/relationships/image" Target="../media/image566.png"/></Relationships>
</file>

<file path=ppt/slides/_rels/slide1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84.xml"/><Relationship Id="rId21" Type="http://schemas.openxmlformats.org/officeDocument/2006/relationships/image" Target="../media/image549.png"/><Relationship Id="rId42" Type="http://schemas.openxmlformats.org/officeDocument/2006/relationships/customXml" Target="../ink/ink6692.xml"/><Relationship Id="rId47" Type="http://schemas.openxmlformats.org/officeDocument/2006/relationships/image" Target="../media/image562.png"/><Relationship Id="rId63" Type="http://schemas.openxmlformats.org/officeDocument/2006/relationships/customXml" Target="../ink/ink6703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672.xml"/><Relationship Id="rId16" Type="http://schemas.openxmlformats.org/officeDocument/2006/relationships/customXml" Target="../ink/ink6679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83.xml"/><Relationship Id="rId32" Type="http://schemas.openxmlformats.org/officeDocument/2006/relationships/customXml" Target="../ink/ink6687.xml"/><Relationship Id="rId37" Type="http://schemas.openxmlformats.org/officeDocument/2006/relationships/image" Target="../media/image557.png"/><Relationship Id="rId40" Type="http://schemas.openxmlformats.org/officeDocument/2006/relationships/customXml" Target="../ink/ink6691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700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702.xml"/><Relationship Id="rId19" Type="http://schemas.openxmlformats.org/officeDocument/2006/relationships/image" Target="../media/image547.png"/><Relationship Id="rId14" Type="http://schemas.openxmlformats.org/officeDocument/2006/relationships/customXml" Target="../ink/ink6678.xml"/><Relationship Id="rId22" Type="http://schemas.openxmlformats.org/officeDocument/2006/relationships/customXml" Target="../ink/ink6682.xml"/><Relationship Id="rId27" Type="http://schemas.openxmlformats.org/officeDocument/2006/relationships/image" Target="../media/image552.png"/><Relationship Id="rId30" Type="http://schemas.openxmlformats.org/officeDocument/2006/relationships/customXml" Target="../ink/ink6686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95.xml"/><Relationship Id="rId56" Type="http://schemas.openxmlformats.org/officeDocument/2006/relationships/customXml" Target="../ink/ink6699.xml"/><Relationship Id="rId64" Type="http://schemas.openxmlformats.org/officeDocument/2006/relationships/image" Target="../media/image570.png"/><Relationship Id="rId69" Type="http://schemas.openxmlformats.org/officeDocument/2006/relationships/customXml" Target="../ink/ink6706.xml"/><Relationship Id="rId8" Type="http://schemas.openxmlformats.org/officeDocument/2006/relationships/customXml" Target="../ink/ink6675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77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90.xml"/><Relationship Id="rId46" Type="http://schemas.openxmlformats.org/officeDocument/2006/relationships/customXml" Target="../ink/ink6694.xml"/><Relationship Id="rId59" Type="http://schemas.openxmlformats.org/officeDocument/2006/relationships/image" Target="../media/image568.png"/><Relationship Id="rId67" Type="http://schemas.openxmlformats.org/officeDocument/2006/relationships/customXml" Target="../ink/ink6705.xml"/><Relationship Id="rId20" Type="http://schemas.openxmlformats.org/officeDocument/2006/relationships/customXml" Target="../ink/ink6681.xml"/><Relationship Id="rId41" Type="http://schemas.openxmlformats.org/officeDocument/2006/relationships/image" Target="../media/image559.png"/><Relationship Id="rId54" Type="http://schemas.openxmlformats.org/officeDocument/2006/relationships/customXml" Target="../ink/ink6698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74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85.xml"/><Relationship Id="rId36" Type="http://schemas.openxmlformats.org/officeDocument/2006/relationships/customXml" Target="../ink/ink6689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76.xml"/><Relationship Id="rId31" Type="http://schemas.openxmlformats.org/officeDocument/2006/relationships/image" Target="../media/image554.png"/><Relationship Id="rId44" Type="http://schemas.openxmlformats.org/officeDocument/2006/relationships/customXml" Target="../ink/ink6693.xml"/><Relationship Id="rId52" Type="http://schemas.openxmlformats.org/officeDocument/2006/relationships/customXml" Target="../ink/ink6697.xml"/><Relationship Id="rId60" Type="http://schemas.openxmlformats.org/officeDocument/2006/relationships/customXml" Target="../ink/ink6701.xml"/><Relationship Id="rId65" Type="http://schemas.openxmlformats.org/officeDocument/2006/relationships/customXml" Target="../ink/ink6704.xml"/><Relationship Id="rId4" Type="http://schemas.openxmlformats.org/officeDocument/2006/relationships/customXml" Target="../ink/ink6673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80.xml"/><Relationship Id="rId39" Type="http://schemas.openxmlformats.org/officeDocument/2006/relationships/image" Target="../media/image558.png"/><Relationship Id="rId34" Type="http://schemas.openxmlformats.org/officeDocument/2006/relationships/customXml" Target="../ink/ink6688.xml"/><Relationship Id="rId50" Type="http://schemas.openxmlformats.org/officeDocument/2006/relationships/customXml" Target="../ink/ink6696.xml"/><Relationship Id="rId55" Type="http://schemas.openxmlformats.org/officeDocument/2006/relationships/image" Target="../media/image566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.xml"/><Relationship Id="rId21" Type="http://schemas.openxmlformats.org/officeDocument/2006/relationships/image" Target="../media/image3010.png"/><Relationship Id="rId42" Type="http://schemas.openxmlformats.org/officeDocument/2006/relationships/customXml" Target="../ink/ink23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43.xml"/><Relationship Id="rId7" Type="http://schemas.openxmlformats.org/officeDocument/2006/relationships/image" Target="../media/image2310.png"/><Relationship Id="rId2" Type="http://schemas.openxmlformats.org/officeDocument/2006/relationships/customXml" Target="../ink/ink210.xml"/><Relationship Id="rId16" Type="http://schemas.openxmlformats.org/officeDocument/2006/relationships/customXml" Target="../ink/ink217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221.xml"/><Relationship Id="rId32" Type="http://schemas.openxmlformats.org/officeDocument/2006/relationships/customXml" Target="../ink/ink225.xml"/><Relationship Id="rId37" Type="http://schemas.openxmlformats.org/officeDocument/2006/relationships/image" Target="../media/image38.png"/><Relationship Id="rId40" Type="http://schemas.openxmlformats.org/officeDocument/2006/relationships/customXml" Target="../ink/ink229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38.xml"/><Relationship Id="rId66" Type="http://schemas.openxmlformats.org/officeDocument/2006/relationships/customXml" Target="../ink/ink242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16.xml"/><Relationship Id="rId22" Type="http://schemas.openxmlformats.org/officeDocument/2006/relationships/customXml" Target="../ink/ink220.xml"/><Relationship Id="rId27" Type="http://schemas.openxmlformats.org/officeDocument/2006/relationships/image" Target="../media/image3310.png"/><Relationship Id="rId30" Type="http://schemas.openxmlformats.org/officeDocument/2006/relationships/customXml" Target="../ink/ink224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33.xml"/><Relationship Id="rId56" Type="http://schemas.openxmlformats.org/officeDocument/2006/relationships/customXml" Target="../ink/ink237.xml"/><Relationship Id="rId64" Type="http://schemas.openxmlformats.org/officeDocument/2006/relationships/customXml" Target="../ink/ink241.xml"/><Relationship Id="rId69" Type="http://schemas.openxmlformats.org/officeDocument/2006/relationships/image" Target="../media/image54.png"/><Relationship Id="rId8" Type="http://schemas.openxmlformats.org/officeDocument/2006/relationships/customXml" Target="../ink/ink213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215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28.xml"/><Relationship Id="rId46" Type="http://schemas.openxmlformats.org/officeDocument/2006/relationships/customXml" Target="../ink/ink232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19.xml"/><Relationship Id="rId41" Type="http://schemas.openxmlformats.org/officeDocument/2006/relationships/image" Target="../media/image40.png"/><Relationship Id="rId54" Type="http://schemas.openxmlformats.org/officeDocument/2006/relationships/customXml" Target="../ink/ink236.xml"/><Relationship Id="rId62" Type="http://schemas.openxmlformats.org/officeDocument/2006/relationships/customXml" Target="../ink/ink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23.xml"/><Relationship Id="rId36" Type="http://schemas.openxmlformats.org/officeDocument/2006/relationships/customXml" Target="../ink/ink227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14.xml"/><Relationship Id="rId31" Type="http://schemas.openxmlformats.org/officeDocument/2006/relationships/image" Target="../media/image35.png"/><Relationship Id="rId44" Type="http://schemas.openxmlformats.org/officeDocument/2006/relationships/customXml" Target="../ink/ink231.xml"/><Relationship Id="rId52" Type="http://schemas.openxmlformats.org/officeDocument/2006/relationships/customXml" Target="../ink/ink235.xml"/><Relationship Id="rId60" Type="http://schemas.openxmlformats.org/officeDocument/2006/relationships/customXml" Target="../ink/ink239.xml"/><Relationship Id="rId65" Type="http://schemas.openxmlformats.org/officeDocument/2006/relationships/image" Target="../media/image52.png"/><Relationship Id="rId4" Type="http://schemas.openxmlformats.org/officeDocument/2006/relationships/customXml" Target="../ink/ink211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18.xml"/><Relationship Id="rId39" Type="http://schemas.openxmlformats.org/officeDocument/2006/relationships/image" Target="../media/image39.png"/><Relationship Id="rId34" Type="http://schemas.openxmlformats.org/officeDocument/2006/relationships/customXml" Target="../ink/ink226.xml"/><Relationship Id="rId50" Type="http://schemas.openxmlformats.org/officeDocument/2006/relationships/customXml" Target="../ink/ink234.xml"/><Relationship Id="rId55" Type="http://schemas.openxmlformats.org/officeDocument/2006/relationships/image" Target="../media/image47.png"/></Relationships>
</file>

<file path=ppt/slides/_rels/slide1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19.xml"/><Relationship Id="rId21" Type="http://schemas.openxmlformats.org/officeDocument/2006/relationships/image" Target="../media/image549.png"/><Relationship Id="rId42" Type="http://schemas.openxmlformats.org/officeDocument/2006/relationships/customXml" Target="../ink/ink6727.xml"/><Relationship Id="rId47" Type="http://schemas.openxmlformats.org/officeDocument/2006/relationships/image" Target="../media/image562.png"/><Relationship Id="rId63" Type="http://schemas.openxmlformats.org/officeDocument/2006/relationships/customXml" Target="../ink/ink6738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51.xml"/><Relationship Id="rId16" Type="http://schemas.openxmlformats.org/officeDocument/2006/relationships/customXml" Target="../ink/ink6714.xml"/><Relationship Id="rId11" Type="http://schemas.openxmlformats.org/officeDocument/2006/relationships/image" Target="../media/image543.png"/><Relationship Id="rId32" Type="http://schemas.openxmlformats.org/officeDocument/2006/relationships/customXml" Target="../ink/ink6722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35.xml"/><Relationship Id="rId74" Type="http://schemas.openxmlformats.org/officeDocument/2006/relationships/image" Target="../media/image576.png"/><Relationship Id="rId79" Type="http://schemas.openxmlformats.org/officeDocument/2006/relationships/customXml" Target="../ink/ink6746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713.xml"/><Relationship Id="rId22" Type="http://schemas.openxmlformats.org/officeDocument/2006/relationships/customXml" Target="../ink/ink6717.xml"/><Relationship Id="rId27" Type="http://schemas.openxmlformats.org/officeDocument/2006/relationships/image" Target="../media/image552.png"/><Relationship Id="rId30" Type="http://schemas.openxmlformats.org/officeDocument/2006/relationships/customXml" Target="../ink/ink6721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30.xml"/><Relationship Id="rId56" Type="http://schemas.openxmlformats.org/officeDocument/2006/relationships/customXml" Target="../ink/ink6734.xml"/><Relationship Id="rId64" Type="http://schemas.openxmlformats.org/officeDocument/2006/relationships/image" Target="../media/image570.png"/><Relationship Id="rId69" Type="http://schemas.openxmlformats.org/officeDocument/2006/relationships/customXml" Target="../ink/ink6741.xml"/><Relationship Id="rId77" Type="http://schemas.openxmlformats.org/officeDocument/2006/relationships/customXml" Target="../ink/ink6745.xml"/><Relationship Id="rId8" Type="http://schemas.openxmlformats.org/officeDocument/2006/relationships/customXml" Target="../ink/ink671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49.xml"/><Relationship Id="rId3" Type="http://schemas.openxmlformats.org/officeDocument/2006/relationships/image" Target="../media/image540.png"/><Relationship Id="rId12" Type="http://schemas.openxmlformats.org/officeDocument/2006/relationships/customXml" Target="../ink/ink6712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25.xml"/><Relationship Id="rId46" Type="http://schemas.openxmlformats.org/officeDocument/2006/relationships/customXml" Target="../ink/ink6729.xml"/><Relationship Id="rId59" Type="http://schemas.openxmlformats.org/officeDocument/2006/relationships/image" Target="../media/image568.png"/><Relationship Id="rId67" Type="http://schemas.openxmlformats.org/officeDocument/2006/relationships/customXml" Target="../ink/ink6740.xml"/><Relationship Id="rId20" Type="http://schemas.openxmlformats.org/officeDocument/2006/relationships/customXml" Target="../ink/ink6716.xml"/><Relationship Id="rId41" Type="http://schemas.openxmlformats.org/officeDocument/2006/relationships/image" Target="../media/image559.png"/><Relationship Id="rId54" Type="http://schemas.openxmlformats.org/officeDocument/2006/relationships/customXml" Target="../ink/ink6733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44.xml"/><Relationship Id="rId83" Type="http://schemas.openxmlformats.org/officeDocument/2006/relationships/customXml" Target="../ink/ink6748.xml"/><Relationship Id="rId88" Type="http://schemas.openxmlformats.org/officeDocument/2006/relationships/image" Target="../media/image5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09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20.xml"/><Relationship Id="rId36" Type="http://schemas.openxmlformats.org/officeDocument/2006/relationships/customXml" Target="../ink/ink6724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11.xml"/><Relationship Id="rId31" Type="http://schemas.openxmlformats.org/officeDocument/2006/relationships/image" Target="../media/image554.png"/><Relationship Id="rId44" Type="http://schemas.openxmlformats.org/officeDocument/2006/relationships/customXml" Target="../ink/ink6728.xml"/><Relationship Id="rId52" Type="http://schemas.openxmlformats.org/officeDocument/2006/relationships/customXml" Target="../ink/ink6732.xml"/><Relationship Id="rId60" Type="http://schemas.openxmlformats.org/officeDocument/2006/relationships/customXml" Target="../ink/ink6736.xml"/><Relationship Id="rId65" Type="http://schemas.openxmlformats.org/officeDocument/2006/relationships/customXml" Target="../ink/ink6739.xml"/><Relationship Id="rId73" Type="http://schemas.openxmlformats.org/officeDocument/2006/relationships/customXml" Target="../ink/ink6743.xml"/><Relationship Id="rId78" Type="http://schemas.openxmlformats.org/officeDocument/2006/relationships/image" Target="../media/image578.png"/><Relationship Id="rId81" Type="http://schemas.openxmlformats.org/officeDocument/2006/relationships/customXml" Target="../ink/ink6747.xml"/><Relationship Id="rId86" Type="http://schemas.openxmlformats.org/officeDocument/2006/relationships/image" Target="../media/image582.png"/><Relationship Id="rId4" Type="http://schemas.openxmlformats.org/officeDocument/2006/relationships/customXml" Target="../ink/ink6708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15.xml"/><Relationship Id="rId39" Type="http://schemas.openxmlformats.org/officeDocument/2006/relationships/image" Target="../media/image558.png"/><Relationship Id="rId34" Type="http://schemas.openxmlformats.org/officeDocument/2006/relationships/customXml" Target="../ink/ink6723.xml"/><Relationship Id="rId50" Type="http://schemas.openxmlformats.org/officeDocument/2006/relationships/customXml" Target="../ink/ink673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742.xml"/><Relationship Id="rId2" Type="http://schemas.openxmlformats.org/officeDocument/2006/relationships/customXml" Target="../ink/ink6707.xml"/><Relationship Id="rId29" Type="http://schemas.openxmlformats.org/officeDocument/2006/relationships/image" Target="../media/image553.png"/><Relationship Id="rId24" Type="http://schemas.openxmlformats.org/officeDocument/2006/relationships/customXml" Target="../ink/ink6718.xml"/><Relationship Id="rId40" Type="http://schemas.openxmlformats.org/officeDocument/2006/relationships/customXml" Target="../ink/ink672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50.xml"/><Relationship Id="rId61" Type="http://schemas.openxmlformats.org/officeDocument/2006/relationships/customXml" Target="../ink/ink6737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64.xml"/><Relationship Id="rId21" Type="http://schemas.openxmlformats.org/officeDocument/2006/relationships/image" Target="../media/image549.png"/><Relationship Id="rId42" Type="http://schemas.openxmlformats.org/officeDocument/2006/relationships/customXml" Target="../ink/ink6772.xml"/><Relationship Id="rId47" Type="http://schemas.openxmlformats.org/officeDocument/2006/relationships/image" Target="../media/image562.png"/><Relationship Id="rId63" Type="http://schemas.openxmlformats.org/officeDocument/2006/relationships/customXml" Target="../ink/ink6783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96.xml"/><Relationship Id="rId16" Type="http://schemas.openxmlformats.org/officeDocument/2006/relationships/customXml" Target="../ink/ink6759.xml"/><Relationship Id="rId11" Type="http://schemas.openxmlformats.org/officeDocument/2006/relationships/image" Target="../media/image543.png"/><Relationship Id="rId32" Type="http://schemas.openxmlformats.org/officeDocument/2006/relationships/customXml" Target="../ink/ink6767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80.xml"/><Relationship Id="rId74" Type="http://schemas.openxmlformats.org/officeDocument/2006/relationships/image" Target="../media/image576.png"/><Relationship Id="rId79" Type="http://schemas.openxmlformats.org/officeDocument/2006/relationships/customXml" Target="../ink/ink6791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758.xml"/><Relationship Id="rId22" Type="http://schemas.openxmlformats.org/officeDocument/2006/relationships/customXml" Target="../ink/ink6762.xml"/><Relationship Id="rId27" Type="http://schemas.openxmlformats.org/officeDocument/2006/relationships/image" Target="../media/image552.png"/><Relationship Id="rId30" Type="http://schemas.openxmlformats.org/officeDocument/2006/relationships/customXml" Target="../ink/ink6766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75.xml"/><Relationship Id="rId56" Type="http://schemas.openxmlformats.org/officeDocument/2006/relationships/customXml" Target="../ink/ink6779.xml"/><Relationship Id="rId64" Type="http://schemas.openxmlformats.org/officeDocument/2006/relationships/image" Target="../media/image570.png"/><Relationship Id="rId69" Type="http://schemas.openxmlformats.org/officeDocument/2006/relationships/customXml" Target="../ink/ink6786.xml"/><Relationship Id="rId77" Type="http://schemas.openxmlformats.org/officeDocument/2006/relationships/customXml" Target="../ink/ink6790.xml"/><Relationship Id="rId8" Type="http://schemas.openxmlformats.org/officeDocument/2006/relationships/customXml" Target="../ink/ink6755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94.xml"/><Relationship Id="rId3" Type="http://schemas.openxmlformats.org/officeDocument/2006/relationships/image" Target="../media/image540.png"/><Relationship Id="rId12" Type="http://schemas.openxmlformats.org/officeDocument/2006/relationships/customXml" Target="../ink/ink6757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70.xml"/><Relationship Id="rId46" Type="http://schemas.openxmlformats.org/officeDocument/2006/relationships/customXml" Target="../ink/ink6774.xml"/><Relationship Id="rId59" Type="http://schemas.openxmlformats.org/officeDocument/2006/relationships/image" Target="../media/image568.png"/><Relationship Id="rId67" Type="http://schemas.openxmlformats.org/officeDocument/2006/relationships/customXml" Target="../ink/ink6785.xml"/><Relationship Id="rId20" Type="http://schemas.openxmlformats.org/officeDocument/2006/relationships/customXml" Target="../ink/ink6761.xml"/><Relationship Id="rId41" Type="http://schemas.openxmlformats.org/officeDocument/2006/relationships/image" Target="../media/image559.png"/><Relationship Id="rId54" Type="http://schemas.openxmlformats.org/officeDocument/2006/relationships/customXml" Target="../ink/ink6778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89.xml"/><Relationship Id="rId83" Type="http://schemas.openxmlformats.org/officeDocument/2006/relationships/customXml" Target="../ink/ink6793.xml"/><Relationship Id="rId88" Type="http://schemas.openxmlformats.org/officeDocument/2006/relationships/image" Target="../media/image583.png"/><Relationship Id="rId91" Type="http://schemas.openxmlformats.org/officeDocument/2006/relationships/customXml" Target="../ink/ink67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54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65.xml"/><Relationship Id="rId36" Type="http://schemas.openxmlformats.org/officeDocument/2006/relationships/customXml" Target="../ink/ink6769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56.xml"/><Relationship Id="rId31" Type="http://schemas.openxmlformats.org/officeDocument/2006/relationships/image" Target="../media/image554.png"/><Relationship Id="rId44" Type="http://schemas.openxmlformats.org/officeDocument/2006/relationships/customXml" Target="../ink/ink6773.xml"/><Relationship Id="rId52" Type="http://schemas.openxmlformats.org/officeDocument/2006/relationships/customXml" Target="../ink/ink6777.xml"/><Relationship Id="rId60" Type="http://schemas.openxmlformats.org/officeDocument/2006/relationships/customXml" Target="../ink/ink6781.xml"/><Relationship Id="rId65" Type="http://schemas.openxmlformats.org/officeDocument/2006/relationships/customXml" Target="../ink/ink6784.xml"/><Relationship Id="rId73" Type="http://schemas.openxmlformats.org/officeDocument/2006/relationships/customXml" Target="../ink/ink6788.xml"/><Relationship Id="rId78" Type="http://schemas.openxmlformats.org/officeDocument/2006/relationships/image" Target="../media/image578.png"/><Relationship Id="rId81" Type="http://schemas.openxmlformats.org/officeDocument/2006/relationships/customXml" Target="../ink/ink6792.xml"/><Relationship Id="rId86" Type="http://schemas.openxmlformats.org/officeDocument/2006/relationships/image" Target="../media/image582.png"/><Relationship Id="rId4" Type="http://schemas.openxmlformats.org/officeDocument/2006/relationships/customXml" Target="../ink/ink6753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60.xml"/><Relationship Id="rId39" Type="http://schemas.openxmlformats.org/officeDocument/2006/relationships/image" Target="../media/image558.png"/><Relationship Id="rId34" Type="http://schemas.openxmlformats.org/officeDocument/2006/relationships/customXml" Target="../ink/ink6768.xml"/><Relationship Id="rId50" Type="http://schemas.openxmlformats.org/officeDocument/2006/relationships/customXml" Target="../ink/ink6776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787.xml"/><Relationship Id="rId92" Type="http://schemas.openxmlformats.org/officeDocument/2006/relationships/image" Target="../media/image585.png"/><Relationship Id="rId2" Type="http://schemas.openxmlformats.org/officeDocument/2006/relationships/customXml" Target="../ink/ink6752.xml"/><Relationship Id="rId29" Type="http://schemas.openxmlformats.org/officeDocument/2006/relationships/image" Target="../media/image553.png"/><Relationship Id="rId24" Type="http://schemas.openxmlformats.org/officeDocument/2006/relationships/customXml" Target="../ink/ink6763.xml"/><Relationship Id="rId40" Type="http://schemas.openxmlformats.org/officeDocument/2006/relationships/customXml" Target="../ink/ink6771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95.xml"/><Relationship Id="rId61" Type="http://schemas.openxmlformats.org/officeDocument/2006/relationships/customXml" Target="../ink/ink6782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10.xml"/><Relationship Id="rId21" Type="http://schemas.openxmlformats.org/officeDocument/2006/relationships/image" Target="../media/image549.png"/><Relationship Id="rId42" Type="http://schemas.openxmlformats.org/officeDocument/2006/relationships/customXml" Target="../ink/ink6818.xml"/><Relationship Id="rId47" Type="http://schemas.openxmlformats.org/officeDocument/2006/relationships/image" Target="../media/image562.png"/><Relationship Id="rId63" Type="http://schemas.openxmlformats.org/officeDocument/2006/relationships/customXml" Target="../ink/ink6829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42.xml"/><Relationship Id="rId16" Type="http://schemas.openxmlformats.org/officeDocument/2006/relationships/customXml" Target="../ink/ink6805.xml"/><Relationship Id="rId11" Type="http://schemas.openxmlformats.org/officeDocument/2006/relationships/image" Target="../media/image543.png"/><Relationship Id="rId32" Type="http://schemas.openxmlformats.org/officeDocument/2006/relationships/customXml" Target="../ink/ink6813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26.xml"/><Relationship Id="rId74" Type="http://schemas.openxmlformats.org/officeDocument/2006/relationships/image" Target="../media/image576.png"/><Relationship Id="rId79" Type="http://schemas.openxmlformats.org/officeDocument/2006/relationships/customXml" Target="../ink/ink6837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45.xml"/><Relationship Id="rId22" Type="http://schemas.openxmlformats.org/officeDocument/2006/relationships/customXml" Target="../ink/ink6808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21.xml"/><Relationship Id="rId64" Type="http://schemas.openxmlformats.org/officeDocument/2006/relationships/image" Target="../media/image570.png"/><Relationship Id="rId69" Type="http://schemas.openxmlformats.org/officeDocument/2006/relationships/customXml" Target="../ink/ink6832.xml"/><Relationship Id="rId8" Type="http://schemas.openxmlformats.org/officeDocument/2006/relationships/customXml" Target="../ink/ink6801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840.xml"/><Relationship Id="rId93" Type="http://schemas.openxmlformats.org/officeDocument/2006/relationships/customXml" Target="../ink/ink6844.xml"/><Relationship Id="rId3" Type="http://schemas.openxmlformats.org/officeDocument/2006/relationships/image" Target="../media/image540.png"/><Relationship Id="rId12" Type="http://schemas.openxmlformats.org/officeDocument/2006/relationships/customXml" Target="../ink/ink6803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816.xml"/><Relationship Id="rId46" Type="http://schemas.openxmlformats.org/officeDocument/2006/relationships/customXml" Target="../ink/ink6820.xml"/><Relationship Id="rId59" Type="http://schemas.openxmlformats.org/officeDocument/2006/relationships/image" Target="../media/image568.png"/><Relationship Id="rId67" Type="http://schemas.openxmlformats.org/officeDocument/2006/relationships/customXml" Target="../ink/ink6831.xml"/><Relationship Id="rId20" Type="http://schemas.openxmlformats.org/officeDocument/2006/relationships/customXml" Target="../ink/ink6807.xml"/><Relationship Id="rId41" Type="http://schemas.openxmlformats.org/officeDocument/2006/relationships/image" Target="../media/image559.png"/><Relationship Id="rId54" Type="http://schemas.openxmlformats.org/officeDocument/2006/relationships/customXml" Target="../ink/ink6824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35.xml"/><Relationship Id="rId83" Type="http://schemas.openxmlformats.org/officeDocument/2006/relationships/customXml" Target="../ink/ink6839.xml"/><Relationship Id="rId88" Type="http://schemas.openxmlformats.org/officeDocument/2006/relationships/image" Target="../media/image583.png"/><Relationship Id="rId91" Type="http://schemas.openxmlformats.org/officeDocument/2006/relationships/customXml" Target="../ink/ink6843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00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11.xml"/><Relationship Id="rId36" Type="http://schemas.openxmlformats.org/officeDocument/2006/relationships/customXml" Target="../ink/ink6815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802.xml"/><Relationship Id="rId31" Type="http://schemas.openxmlformats.org/officeDocument/2006/relationships/image" Target="../media/image554.png"/><Relationship Id="rId44" Type="http://schemas.openxmlformats.org/officeDocument/2006/relationships/customXml" Target="../ink/ink6819.xml"/><Relationship Id="rId52" Type="http://schemas.openxmlformats.org/officeDocument/2006/relationships/customXml" Target="../ink/ink6823.xml"/><Relationship Id="rId60" Type="http://schemas.openxmlformats.org/officeDocument/2006/relationships/customXml" Target="../ink/ink6827.xml"/><Relationship Id="rId65" Type="http://schemas.openxmlformats.org/officeDocument/2006/relationships/customXml" Target="../ink/ink6830.xml"/><Relationship Id="rId73" Type="http://schemas.openxmlformats.org/officeDocument/2006/relationships/customXml" Target="../ink/ink6834.xml"/><Relationship Id="rId78" Type="http://schemas.openxmlformats.org/officeDocument/2006/relationships/image" Target="../media/image578.png"/><Relationship Id="rId81" Type="http://schemas.openxmlformats.org/officeDocument/2006/relationships/customXml" Target="../ink/ink6838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799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06.xml"/><Relationship Id="rId39" Type="http://schemas.openxmlformats.org/officeDocument/2006/relationships/image" Target="../media/image558.png"/><Relationship Id="rId34" Type="http://schemas.openxmlformats.org/officeDocument/2006/relationships/customXml" Target="../ink/ink6814.xml"/><Relationship Id="rId50" Type="http://schemas.openxmlformats.org/officeDocument/2006/relationships/customXml" Target="../ink/ink6822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833.xml"/><Relationship Id="rId92" Type="http://schemas.openxmlformats.org/officeDocument/2006/relationships/image" Target="../media/image585.png"/><Relationship Id="rId2" Type="http://schemas.openxmlformats.org/officeDocument/2006/relationships/customXml" Target="../ink/ink6798.xml"/><Relationship Id="rId29" Type="http://schemas.openxmlformats.org/officeDocument/2006/relationships/image" Target="../media/image553.png"/><Relationship Id="rId24" Type="http://schemas.openxmlformats.org/officeDocument/2006/relationships/customXml" Target="../ink/ink6809.xml"/><Relationship Id="rId40" Type="http://schemas.openxmlformats.org/officeDocument/2006/relationships/customXml" Target="../ink/ink6817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41.xml"/><Relationship Id="rId61" Type="http://schemas.openxmlformats.org/officeDocument/2006/relationships/customXml" Target="../ink/ink6828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04.xml"/><Relationship Id="rId30" Type="http://schemas.openxmlformats.org/officeDocument/2006/relationships/customXml" Target="../ink/ink6812.xml"/><Relationship Id="rId35" Type="http://schemas.openxmlformats.org/officeDocument/2006/relationships/image" Target="../media/image556.png"/><Relationship Id="rId56" Type="http://schemas.openxmlformats.org/officeDocument/2006/relationships/customXml" Target="../ink/ink6825.xml"/><Relationship Id="rId77" Type="http://schemas.openxmlformats.org/officeDocument/2006/relationships/customXml" Target="../ink/ink6836.xml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58.xml"/><Relationship Id="rId21" Type="http://schemas.openxmlformats.org/officeDocument/2006/relationships/image" Target="../media/image549.png"/><Relationship Id="rId42" Type="http://schemas.openxmlformats.org/officeDocument/2006/relationships/customXml" Target="../ink/ink6866.xml"/><Relationship Id="rId47" Type="http://schemas.openxmlformats.org/officeDocument/2006/relationships/image" Target="../media/image562.png"/><Relationship Id="rId63" Type="http://schemas.openxmlformats.org/officeDocument/2006/relationships/customXml" Target="../ink/ink6877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90.xml"/><Relationship Id="rId16" Type="http://schemas.openxmlformats.org/officeDocument/2006/relationships/customXml" Target="../ink/ink6853.xml"/><Relationship Id="rId11" Type="http://schemas.openxmlformats.org/officeDocument/2006/relationships/image" Target="../media/image543.png"/><Relationship Id="rId32" Type="http://schemas.openxmlformats.org/officeDocument/2006/relationships/customXml" Target="../ink/ink6861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74.xml"/><Relationship Id="rId74" Type="http://schemas.openxmlformats.org/officeDocument/2006/relationships/image" Target="../media/image576.png"/><Relationship Id="rId79" Type="http://schemas.openxmlformats.org/officeDocument/2006/relationships/customXml" Target="../ink/ink6885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93.xml"/><Relationship Id="rId22" Type="http://schemas.openxmlformats.org/officeDocument/2006/relationships/customXml" Target="../ink/ink6856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69.xml"/><Relationship Id="rId64" Type="http://schemas.openxmlformats.org/officeDocument/2006/relationships/image" Target="../media/image570.png"/><Relationship Id="rId69" Type="http://schemas.openxmlformats.org/officeDocument/2006/relationships/customXml" Target="../ink/ink6880.xml"/><Relationship Id="rId80" Type="http://schemas.openxmlformats.org/officeDocument/2006/relationships/image" Target="../media/image579.png"/><Relationship Id="rId85" Type="http://schemas.openxmlformats.org/officeDocument/2006/relationships/customXml" Target="../ink/ink6888.xml"/><Relationship Id="rId3" Type="http://schemas.openxmlformats.org/officeDocument/2006/relationships/image" Target="../media/image540.png"/><Relationship Id="rId12" Type="http://schemas.openxmlformats.org/officeDocument/2006/relationships/customXml" Target="../ink/ink6851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864.xml"/><Relationship Id="rId46" Type="http://schemas.openxmlformats.org/officeDocument/2006/relationships/customXml" Target="../ink/ink6868.xml"/><Relationship Id="rId59" Type="http://schemas.openxmlformats.org/officeDocument/2006/relationships/image" Target="../media/image568.png"/><Relationship Id="rId67" Type="http://schemas.openxmlformats.org/officeDocument/2006/relationships/customXml" Target="../ink/ink6879.xml"/><Relationship Id="rId20" Type="http://schemas.openxmlformats.org/officeDocument/2006/relationships/customXml" Target="../ink/ink6855.xml"/><Relationship Id="rId41" Type="http://schemas.openxmlformats.org/officeDocument/2006/relationships/image" Target="../media/image559.png"/><Relationship Id="rId54" Type="http://schemas.openxmlformats.org/officeDocument/2006/relationships/customXml" Target="../ink/ink6872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83.xml"/><Relationship Id="rId83" Type="http://schemas.openxmlformats.org/officeDocument/2006/relationships/customXml" Target="../ink/ink6887.xml"/><Relationship Id="rId88" Type="http://schemas.openxmlformats.org/officeDocument/2006/relationships/image" Target="../media/image583.png"/><Relationship Id="rId91" Type="http://schemas.openxmlformats.org/officeDocument/2006/relationships/customXml" Target="../ink/ink6891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48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59.xml"/><Relationship Id="rId36" Type="http://schemas.openxmlformats.org/officeDocument/2006/relationships/customXml" Target="../ink/ink6863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850.xml"/><Relationship Id="rId31" Type="http://schemas.openxmlformats.org/officeDocument/2006/relationships/image" Target="../media/image554.png"/><Relationship Id="rId44" Type="http://schemas.openxmlformats.org/officeDocument/2006/relationships/customXml" Target="../ink/ink6867.xml"/><Relationship Id="rId52" Type="http://schemas.openxmlformats.org/officeDocument/2006/relationships/customXml" Target="../ink/ink6871.xml"/><Relationship Id="rId60" Type="http://schemas.openxmlformats.org/officeDocument/2006/relationships/customXml" Target="../ink/ink6875.xml"/><Relationship Id="rId65" Type="http://schemas.openxmlformats.org/officeDocument/2006/relationships/customXml" Target="../ink/ink6878.xml"/><Relationship Id="rId73" Type="http://schemas.openxmlformats.org/officeDocument/2006/relationships/customXml" Target="../ink/ink6882.xml"/><Relationship Id="rId78" Type="http://schemas.openxmlformats.org/officeDocument/2006/relationships/image" Target="../media/image578.png"/><Relationship Id="rId81" Type="http://schemas.openxmlformats.org/officeDocument/2006/relationships/customXml" Target="../ink/ink6886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847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54.xml"/><Relationship Id="rId39" Type="http://schemas.openxmlformats.org/officeDocument/2006/relationships/image" Target="../media/image558.png"/><Relationship Id="rId34" Type="http://schemas.openxmlformats.org/officeDocument/2006/relationships/customXml" Target="../ink/ink6862.xml"/><Relationship Id="rId50" Type="http://schemas.openxmlformats.org/officeDocument/2006/relationships/customXml" Target="../ink/ink6870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894.xml"/><Relationship Id="rId7" Type="http://schemas.openxmlformats.org/officeDocument/2006/relationships/image" Target="../media/image1910.png"/><Relationship Id="rId71" Type="http://schemas.openxmlformats.org/officeDocument/2006/relationships/customXml" Target="../ink/ink6881.xml"/><Relationship Id="rId92" Type="http://schemas.openxmlformats.org/officeDocument/2006/relationships/image" Target="../media/image585.png"/><Relationship Id="rId2" Type="http://schemas.openxmlformats.org/officeDocument/2006/relationships/customXml" Target="../ink/ink6846.xml"/><Relationship Id="rId29" Type="http://schemas.openxmlformats.org/officeDocument/2006/relationships/image" Target="../media/image553.png"/><Relationship Id="rId24" Type="http://schemas.openxmlformats.org/officeDocument/2006/relationships/customXml" Target="../ink/ink6857.xml"/><Relationship Id="rId40" Type="http://schemas.openxmlformats.org/officeDocument/2006/relationships/customXml" Target="../ink/ink6865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89.xml"/><Relationship Id="rId61" Type="http://schemas.openxmlformats.org/officeDocument/2006/relationships/customXml" Target="../ink/ink6876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52.xml"/><Relationship Id="rId30" Type="http://schemas.openxmlformats.org/officeDocument/2006/relationships/customXml" Target="../ink/ink6860.xml"/><Relationship Id="rId35" Type="http://schemas.openxmlformats.org/officeDocument/2006/relationships/image" Target="../media/image556.png"/><Relationship Id="rId56" Type="http://schemas.openxmlformats.org/officeDocument/2006/relationships/customXml" Target="../ink/ink6873.xml"/><Relationship Id="rId77" Type="http://schemas.openxmlformats.org/officeDocument/2006/relationships/customXml" Target="../ink/ink6884.xml"/><Relationship Id="rId8" Type="http://schemas.openxmlformats.org/officeDocument/2006/relationships/customXml" Target="../ink/ink6849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892.xml"/><Relationship Id="rId98" Type="http://schemas.openxmlformats.org/officeDocument/2006/relationships/image" Target="../media/image588.png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07.xml"/><Relationship Id="rId21" Type="http://schemas.openxmlformats.org/officeDocument/2006/relationships/image" Target="../media/image549.png"/><Relationship Id="rId42" Type="http://schemas.openxmlformats.org/officeDocument/2006/relationships/customXml" Target="../ink/ink6915.xml"/><Relationship Id="rId47" Type="http://schemas.openxmlformats.org/officeDocument/2006/relationships/image" Target="../media/image562.png"/><Relationship Id="rId63" Type="http://schemas.openxmlformats.org/officeDocument/2006/relationships/customXml" Target="../ink/ink6926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39.xml"/><Relationship Id="rId112" Type="http://schemas.openxmlformats.org/officeDocument/2006/relationships/customXml" Target="../ink/ink6951.xml"/><Relationship Id="rId16" Type="http://schemas.openxmlformats.org/officeDocument/2006/relationships/customXml" Target="../ink/ink6902.xml"/><Relationship Id="rId107" Type="http://schemas.openxmlformats.org/officeDocument/2006/relationships/customXml" Target="../ink/ink6948.xml"/><Relationship Id="rId11" Type="http://schemas.openxmlformats.org/officeDocument/2006/relationships/image" Target="../media/image543.png"/><Relationship Id="rId32" Type="http://schemas.openxmlformats.org/officeDocument/2006/relationships/customXml" Target="../ink/ink6910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923.xml"/><Relationship Id="rId74" Type="http://schemas.openxmlformats.org/officeDocument/2006/relationships/image" Target="../media/image576.png"/><Relationship Id="rId79" Type="http://schemas.openxmlformats.org/officeDocument/2006/relationships/customXml" Target="../ink/ink6934.xml"/><Relationship Id="rId102" Type="http://schemas.openxmlformats.org/officeDocument/2006/relationships/image" Target="../media/image590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42.xml"/><Relationship Id="rId22" Type="http://schemas.openxmlformats.org/officeDocument/2006/relationships/customXml" Target="../ink/ink6905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918.xml"/><Relationship Id="rId64" Type="http://schemas.openxmlformats.org/officeDocument/2006/relationships/image" Target="../media/image570.png"/><Relationship Id="rId69" Type="http://schemas.openxmlformats.org/officeDocument/2006/relationships/customXml" Target="../ink/ink6929.xml"/><Relationship Id="rId113" Type="http://schemas.openxmlformats.org/officeDocument/2006/relationships/image" Target="../media/image595.png"/><Relationship Id="rId80" Type="http://schemas.openxmlformats.org/officeDocument/2006/relationships/image" Target="../media/image579.png"/><Relationship Id="rId85" Type="http://schemas.openxmlformats.org/officeDocument/2006/relationships/customXml" Target="../ink/ink6937.xml"/><Relationship Id="rId12" Type="http://schemas.openxmlformats.org/officeDocument/2006/relationships/customXml" Target="../ink/ink6900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913.xml"/><Relationship Id="rId59" Type="http://schemas.openxmlformats.org/officeDocument/2006/relationships/image" Target="../media/image568.png"/><Relationship Id="rId103" Type="http://schemas.openxmlformats.org/officeDocument/2006/relationships/customXml" Target="../ink/ink6946.xml"/><Relationship Id="rId108" Type="http://schemas.openxmlformats.org/officeDocument/2006/relationships/image" Target="../media/image593.png"/><Relationship Id="rId54" Type="http://schemas.openxmlformats.org/officeDocument/2006/relationships/customXml" Target="../ink/ink6921.xml"/><Relationship Id="rId70" Type="http://schemas.openxmlformats.org/officeDocument/2006/relationships/image" Target="../media/image574.png"/><Relationship Id="rId75" Type="http://schemas.openxmlformats.org/officeDocument/2006/relationships/customXml" Target="../ink/ink6932.xml"/><Relationship Id="rId91" Type="http://schemas.openxmlformats.org/officeDocument/2006/relationships/customXml" Target="../ink/ink6940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97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908.xml"/><Relationship Id="rId36" Type="http://schemas.openxmlformats.org/officeDocument/2006/relationships/customXml" Target="../ink/ink6912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0" Type="http://schemas.openxmlformats.org/officeDocument/2006/relationships/customXml" Target="../ink/ink6899.xml"/><Relationship Id="rId31" Type="http://schemas.openxmlformats.org/officeDocument/2006/relationships/image" Target="../media/image554.png"/><Relationship Id="rId44" Type="http://schemas.openxmlformats.org/officeDocument/2006/relationships/customXml" Target="../ink/ink6916.xml"/><Relationship Id="rId52" Type="http://schemas.openxmlformats.org/officeDocument/2006/relationships/customXml" Target="../ink/ink6920.xml"/><Relationship Id="rId60" Type="http://schemas.openxmlformats.org/officeDocument/2006/relationships/customXml" Target="../ink/ink6924.xml"/><Relationship Id="rId65" Type="http://schemas.openxmlformats.org/officeDocument/2006/relationships/customXml" Target="../ink/ink6927.xml"/><Relationship Id="rId73" Type="http://schemas.openxmlformats.org/officeDocument/2006/relationships/customXml" Target="../ink/ink6931.xml"/><Relationship Id="rId78" Type="http://schemas.openxmlformats.org/officeDocument/2006/relationships/image" Target="../media/image578.png"/><Relationship Id="rId81" Type="http://schemas.openxmlformats.org/officeDocument/2006/relationships/customXml" Target="../ink/ink6935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99" Type="http://schemas.openxmlformats.org/officeDocument/2006/relationships/customXml" Target="../ink/ink6944.xml"/><Relationship Id="rId101" Type="http://schemas.openxmlformats.org/officeDocument/2006/relationships/customXml" Target="../ink/ink6945.xml"/><Relationship Id="rId4" Type="http://schemas.openxmlformats.org/officeDocument/2006/relationships/customXml" Target="../ink/ink6896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903.xml"/><Relationship Id="rId39" Type="http://schemas.openxmlformats.org/officeDocument/2006/relationships/image" Target="../media/image558.png"/><Relationship Id="rId109" Type="http://schemas.openxmlformats.org/officeDocument/2006/relationships/customXml" Target="../ink/ink6949.xml"/><Relationship Id="rId34" Type="http://schemas.openxmlformats.org/officeDocument/2006/relationships/customXml" Target="../ink/ink6911.xml"/><Relationship Id="rId50" Type="http://schemas.openxmlformats.org/officeDocument/2006/relationships/customXml" Target="../ink/ink691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943.xml"/><Relationship Id="rId104" Type="http://schemas.openxmlformats.org/officeDocument/2006/relationships/image" Target="../media/image591.png"/><Relationship Id="rId7" Type="http://schemas.openxmlformats.org/officeDocument/2006/relationships/image" Target="../media/image1910.png"/><Relationship Id="rId71" Type="http://schemas.openxmlformats.org/officeDocument/2006/relationships/customXml" Target="../ink/ink6930.xml"/><Relationship Id="rId92" Type="http://schemas.openxmlformats.org/officeDocument/2006/relationships/image" Target="../media/image585.png"/><Relationship Id="rId2" Type="http://schemas.openxmlformats.org/officeDocument/2006/relationships/customXml" Target="../ink/ink6895.xml"/><Relationship Id="rId29" Type="http://schemas.openxmlformats.org/officeDocument/2006/relationships/image" Target="../media/image553.png"/><Relationship Id="rId24" Type="http://schemas.openxmlformats.org/officeDocument/2006/relationships/customXml" Target="../ink/ink6906.xml"/><Relationship Id="rId40" Type="http://schemas.openxmlformats.org/officeDocument/2006/relationships/customXml" Target="../ink/ink691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38.xml"/><Relationship Id="rId110" Type="http://schemas.openxmlformats.org/officeDocument/2006/relationships/image" Target="../media/image594.png"/><Relationship Id="rId61" Type="http://schemas.openxmlformats.org/officeDocument/2006/relationships/customXml" Target="../ink/ink6925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901.xml"/><Relationship Id="rId30" Type="http://schemas.openxmlformats.org/officeDocument/2006/relationships/customXml" Target="../ink/ink6909.xml"/><Relationship Id="rId35" Type="http://schemas.openxmlformats.org/officeDocument/2006/relationships/image" Target="../media/image556.png"/><Relationship Id="rId56" Type="http://schemas.openxmlformats.org/officeDocument/2006/relationships/customXml" Target="../ink/ink6922.xml"/><Relationship Id="rId77" Type="http://schemas.openxmlformats.org/officeDocument/2006/relationships/customXml" Target="../ink/ink6933.xml"/><Relationship Id="rId100" Type="http://schemas.openxmlformats.org/officeDocument/2006/relationships/image" Target="../media/image589.png"/><Relationship Id="rId105" Type="http://schemas.openxmlformats.org/officeDocument/2006/relationships/customXml" Target="../ink/ink6947.xml"/><Relationship Id="rId8" Type="http://schemas.openxmlformats.org/officeDocument/2006/relationships/customXml" Target="../ink/ink6898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41.xml"/><Relationship Id="rId98" Type="http://schemas.openxmlformats.org/officeDocument/2006/relationships/image" Target="../media/image588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917.xml"/><Relationship Id="rId67" Type="http://schemas.openxmlformats.org/officeDocument/2006/relationships/customXml" Target="../ink/ink6928.xml"/><Relationship Id="rId20" Type="http://schemas.openxmlformats.org/officeDocument/2006/relationships/customXml" Target="../ink/ink6904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36.xml"/><Relationship Id="rId88" Type="http://schemas.openxmlformats.org/officeDocument/2006/relationships/image" Target="../media/image583.png"/><Relationship Id="rId111" Type="http://schemas.openxmlformats.org/officeDocument/2006/relationships/customXml" Target="../ink/ink6950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6972.xml"/><Relationship Id="rId47" Type="http://schemas.openxmlformats.org/officeDocument/2006/relationships/image" Target="../media/image562.png"/><Relationship Id="rId63" Type="http://schemas.openxmlformats.org/officeDocument/2006/relationships/customXml" Target="../ink/ink6983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96.xml"/><Relationship Id="rId112" Type="http://schemas.openxmlformats.org/officeDocument/2006/relationships/customXml" Target="../ink/ink7008.xml"/><Relationship Id="rId16" Type="http://schemas.openxmlformats.org/officeDocument/2006/relationships/customXml" Target="../ink/ink6959.xml"/><Relationship Id="rId107" Type="http://schemas.openxmlformats.org/officeDocument/2006/relationships/customXml" Target="../ink/ink7005.xml"/><Relationship Id="rId11" Type="http://schemas.openxmlformats.org/officeDocument/2006/relationships/image" Target="../media/image543.png"/><Relationship Id="rId32" Type="http://schemas.openxmlformats.org/officeDocument/2006/relationships/customXml" Target="../ink/ink6967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980.xml"/><Relationship Id="rId74" Type="http://schemas.openxmlformats.org/officeDocument/2006/relationships/image" Target="../media/image576.png"/><Relationship Id="rId79" Type="http://schemas.openxmlformats.org/officeDocument/2006/relationships/customXml" Target="../ink/ink6991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99.xml"/><Relationship Id="rId22" Type="http://schemas.openxmlformats.org/officeDocument/2006/relationships/customXml" Target="../ink/ink6962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975.xml"/><Relationship Id="rId64" Type="http://schemas.openxmlformats.org/officeDocument/2006/relationships/image" Target="../media/image570.png"/><Relationship Id="rId69" Type="http://schemas.openxmlformats.org/officeDocument/2006/relationships/customXml" Target="../ink/ink6986.xml"/><Relationship Id="rId113" Type="http://schemas.openxmlformats.org/officeDocument/2006/relationships/image" Target="../media/image595.png"/><Relationship Id="rId118" Type="http://schemas.openxmlformats.org/officeDocument/2006/relationships/customXml" Target="../ink/ink7011.xml"/><Relationship Id="rId80" Type="http://schemas.openxmlformats.org/officeDocument/2006/relationships/image" Target="../media/image579.png"/><Relationship Id="rId85" Type="http://schemas.openxmlformats.org/officeDocument/2006/relationships/customXml" Target="../ink/ink6994.xml"/><Relationship Id="rId12" Type="http://schemas.openxmlformats.org/officeDocument/2006/relationships/customXml" Target="../ink/ink6957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970.xml"/><Relationship Id="rId59" Type="http://schemas.openxmlformats.org/officeDocument/2006/relationships/image" Target="../media/image568.png"/><Relationship Id="rId103" Type="http://schemas.openxmlformats.org/officeDocument/2006/relationships/customXml" Target="../ink/ink7003.xml"/><Relationship Id="rId108" Type="http://schemas.openxmlformats.org/officeDocument/2006/relationships/image" Target="../media/image593.png"/><Relationship Id="rId124" Type="http://schemas.openxmlformats.org/officeDocument/2006/relationships/customXml" Target="../ink/ink7014.xml"/><Relationship Id="rId129" Type="http://schemas.openxmlformats.org/officeDocument/2006/relationships/customXml" Target="../ink/ink7017.xml"/><Relationship Id="rId54" Type="http://schemas.openxmlformats.org/officeDocument/2006/relationships/customXml" Target="../ink/ink6978.xml"/><Relationship Id="rId70" Type="http://schemas.openxmlformats.org/officeDocument/2006/relationships/image" Target="../media/image574.png"/><Relationship Id="rId75" Type="http://schemas.openxmlformats.org/officeDocument/2006/relationships/customXml" Target="../ink/ink6989.xml"/><Relationship Id="rId91" Type="http://schemas.openxmlformats.org/officeDocument/2006/relationships/customXml" Target="../ink/ink6997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54.xml"/><Relationship Id="rId23" Type="http://schemas.openxmlformats.org/officeDocument/2006/relationships/image" Target="../media/image550.png"/><Relationship Id="rId28" Type="http://schemas.openxmlformats.org/officeDocument/2006/relationships/customXml" Target="../ink/ink6965.xml"/><Relationship Id="rId49" Type="http://schemas.openxmlformats.org/officeDocument/2006/relationships/image" Target="../media/image563.png"/><Relationship Id="rId114" Type="http://schemas.openxmlformats.org/officeDocument/2006/relationships/customXml" Target="../ink/ink7009.xml"/><Relationship Id="rId119" Type="http://schemas.openxmlformats.org/officeDocument/2006/relationships/image" Target="../media/image598.png"/><Relationship Id="rId44" Type="http://schemas.openxmlformats.org/officeDocument/2006/relationships/customXml" Target="../ink/ink6973.xml"/><Relationship Id="rId60" Type="http://schemas.openxmlformats.org/officeDocument/2006/relationships/customXml" Target="../ink/ink6981.xml"/><Relationship Id="rId65" Type="http://schemas.openxmlformats.org/officeDocument/2006/relationships/customXml" Target="../ink/ink6984.xml"/><Relationship Id="rId81" Type="http://schemas.openxmlformats.org/officeDocument/2006/relationships/customXml" Target="../ink/ink6992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6960.xml"/><Relationship Id="rId39" Type="http://schemas.openxmlformats.org/officeDocument/2006/relationships/image" Target="../media/image558.png"/><Relationship Id="rId109" Type="http://schemas.openxmlformats.org/officeDocument/2006/relationships/customXml" Target="../ink/ink7006.xml"/><Relationship Id="rId34" Type="http://schemas.openxmlformats.org/officeDocument/2006/relationships/customXml" Target="../ink/ink6968.xml"/><Relationship Id="rId50" Type="http://schemas.openxmlformats.org/officeDocument/2006/relationships/customXml" Target="../ink/ink6976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000.xml"/><Relationship Id="rId104" Type="http://schemas.openxmlformats.org/officeDocument/2006/relationships/image" Target="../media/image591.png"/><Relationship Id="rId120" Type="http://schemas.openxmlformats.org/officeDocument/2006/relationships/customXml" Target="../ink/ink7012.xml"/><Relationship Id="rId125" Type="http://schemas.openxmlformats.org/officeDocument/2006/relationships/customXml" Target="../ink/ink7015.xml"/><Relationship Id="rId7" Type="http://schemas.openxmlformats.org/officeDocument/2006/relationships/image" Target="../media/image1910.png"/><Relationship Id="rId71" Type="http://schemas.openxmlformats.org/officeDocument/2006/relationships/customXml" Target="../ink/ink6987.xml"/><Relationship Id="rId92" Type="http://schemas.openxmlformats.org/officeDocument/2006/relationships/image" Target="../media/image585.png"/><Relationship Id="rId2" Type="http://schemas.openxmlformats.org/officeDocument/2006/relationships/customXml" Target="../ink/ink6952.xml"/><Relationship Id="rId29" Type="http://schemas.openxmlformats.org/officeDocument/2006/relationships/image" Target="../media/image553.png"/><Relationship Id="rId24" Type="http://schemas.openxmlformats.org/officeDocument/2006/relationships/customXml" Target="../ink/ink6963.xml"/><Relationship Id="rId40" Type="http://schemas.openxmlformats.org/officeDocument/2006/relationships/customXml" Target="../ink/ink6971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95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018.xml"/><Relationship Id="rId61" Type="http://schemas.openxmlformats.org/officeDocument/2006/relationships/customXml" Target="../ink/ink6982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958.xml"/><Relationship Id="rId30" Type="http://schemas.openxmlformats.org/officeDocument/2006/relationships/customXml" Target="../ink/ink6966.xml"/><Relationship Id="rId35" Type="http://schemas.openxmlformats.org/officeDocument/2006/relationships/image" Target="../media/image556.png"/><Relationship Id="rId56" Type="http://schemas.openxmlformats.org/officeDocument/2006/relationships/customXml" Target="../ink/ink6979.xml"/><Relationship Id="rId77" Type="http://schemas.openxmlformats.org/officeDocument/2006/relationships/customXml" Target="../ink/ink6990.xml"/><Relationship Id="rId100" Type="http://schemas.openxmlformats.org/officeDocument/2006/relationships/image" Target="../media/image589.png"/><Relationship Id="rId105" Type="http://schemas.openxmlformats.org/officeDocument/2006/relationships/customXml" Target="../ink/ink7004.xml"/><Relationship Id="rId126" Type="http://schemas.openxmlformats.org/officeDocument/2006/relationships/image" Target="../media/image601.png"/><Relationship Id="rId8" Type="http://schemas.openxmlformats.org/officeDocument/2006/relationships/customXml" Target="../ink/ink6955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98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974.xml"/><Relationship Id="rId67" Type="http://schemas.openxmlformats.org/officeDocument/2006/relationships/customXml" Target="../ink/ink6985.xml"/><Relationship Id="rId116" Type="http://schemas.openxmlformats.org/officeDocument/2006/relationships/customXml" Target="../ink/ink7010.xml"/><Relationship Id="rId20" Type="http://schemas.openxmlformats.org/officeDocument/2006/relationships/customXml" Target="../ink/ink6961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93.xml"/><Relationship Id="rId88" Type="http://schemas.openxmlformats.org/officeDocument/2006/relationships/image" Target="../media/image583.png"/><Relationship Id="rId111" Type="http://schemas.openxmlformats.org/officeDocument/2006/relationships/customXml" Target="../ink/ink7007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6969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016.xml"/><Relationship Id="rId10" Type="http://schemas.openxmlformats.org/officeDocument/2006/relationships/customXml" Target="../ink/ink6956.xml"/><Relationship Id="rId31" Type="http://schemas.openxmlformats.org/officeDocument/2006/relationships/image" Target="../media/image554.png"/><Relationship Id="rId52" Type="http://schemas.openxmlformats.org/officeDocument/2006/relationships/customXml" Target="../ink/ink6977.xml"/><Relationship Id="rId73" Type="http://schemas.openxmlformats.org/officeDocument/2006/relationships/customXml" Target="../ink/ink6988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001.xml"/><Relationship Id="rId101" Type="http://schemas.openxmlformats.org/officeDocument/2006/relationships/customXml" Target="../ink/ink7002.xml"/><Relationship Id="rId122" Type="http://schemas.openxmlformats.org/officeDocument/2006/relationships/customXml" Target="../ink/ink7013.xml"/><Relationship Id="rId4" Type="http://schemas.openxmlformats.org/officeDocument/2006/relationships/customXml" Target="../ink/ink6953.xml"/><Relationship Id="rId9" Type="http://schemas.openxmlformats.org/officeDocument/2006/relationships/image" Target="../media/image542.png"/><Relationship Id="rId26" Type="http://schemas.openxmlformats.org/officeDocument/2006/relationships/customXml" Target="../ink/ink6964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039.xml"/><Relationship Id="rId63" Type="http://schemas.openxmlformats.org/officeDocument/2006/relationships/customXml" Target="../ink/ink7050.xml"/><Relationship Id="rId84" Type="http://schemas.openxmlformats.org/officeDocument/2006/relationships/image" Target="../media/image581.png"/><Relationship Id="rId16" Type="http://schemas.openxmlformats.org/officeDocument/2006/relationships/customXml" Target="../ink/ink7026.xml"/><Relationship Id="rId107" Type="http://schemas.openxmlformats.org/officeDocument/2006/relationships/customXml" Target="../ink/ink7072.xml"/><Relationship Id="rId11" Type="http://schemas.openxmlformats.org/officeDocument/2006/relationships/image" Target="../media/image543.png"/><Relationship Id="rId32" Type="http://schemas.openxmlformats.org/officeDocument/2006/relationships/customXml" Target="../ink/ink7034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7047.xml"/><Relationship Id="rId74" Type="http://schemas.openxmlformats.org/officeDocument/2006/relationships/image" Target="../media/image576.png"/><Relationship Id="rId79" Type="http://schemas.openxmlformats.org/officeDocument/2006/relationships/customXml" Target="../ink/ink705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7066.xml"/><Relationship Id="rId22" Type="http://schemas.openxmlformats.org/officeDocument/2006/relationships/customXml" Target="../ink/ink7029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042.xml"/><Relationship Id="rId64" Type="http://schemas.openxmlformats.org/officeDocument/2006/relationships/image" Target="../media/image570.png"/><Relationship Id="rId69" Type="http://schemas.openxmlformats.org/officeDocument/2006/relationships/customXml" Target="../ink/ink7053.xml"/><Relationship Id="rId113" Type="http://schemas.openxmlformats.org/officeDocument/2006/relationships/image" Target="../media/image595.png"/><Relationship Id="rId118" Type="http://schemas.openxmlformats.org/officeDocument/2006/relationships/customXml" Target="../ink/ink7078.xml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85" Type="http://schemas.openxmlformats.org/officeDocument/2006/relationships/customXml" Target="../ink/ink7061.xml"/><Relationship Id="rId12" Type="http://schemas.openxmlformats.org/officeDocument/2006/relationships/customXml" Target="../ink/ink7024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037.xml"/><Relationship Id="rId59" Type="http://schemas.openxmlformats.org/officeDocument/2006/relationships/image" Target="../media/image568.png"/><Relationship Id="rId103" Type="http://schemas.openxmlformats.org/officeDocument/2006/relationships/customXml" Target="../ink/ink7070.xml"/><Relationship Id="rId108" Type="http://schemas.openxmlformats.org/officeDocument/2006/relationships/image" Target="../media/image593.png"/><Relationship Id="rId124" Type="http://schemas.openxmlformats.org/officeDocument/2006/relationships/customXml" Target="../ink/ink7081.xml"/><Relationship Id="rId129" Type="http://schemas.openxmlformats.org/officeDocument/2006/relationships/customXml" Target="../ink/ink7084.xml"/><Relationship Id="rId54" Type="http://schemas.openxmlformats.org/officeDocument/2006/relationships/customXml" Target="../ink/ink7045.xml"/><Relationship Id="rId70" Type="http://schemas.openxmlformats.org/officeDocument/2006/relationships/image" Target="../media/image574.png"/><Relationship Id="rId75" Type="http://schemas.openxmlformats.org/officeDocument/2006/relationships/customXml" Target="../ink/ink7056.xml"/><Relationship Id="rId91" Type="http://schemas.openxmlformats.org/officeDocument/2006/relationships/customXml" Target="../ink/ink7064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1.xml"/><Relationship Id="rId23" Type="http://schemas.openxmlformats.org/officeDocument/2006/relationships/image" Target="../media/image550.png"/><Relationship Id="rId28" Type="http://schemas.openxmlformats.org/officeDocument/2006/relationships/customXml" Target="../ink/ink7032.xml"/><Relationship Id="rId49" Type="http://schemas.openxmlformats.org/officeDocument/2006/relationships/image" Target="../media/image563.png"/><Relationship Id="rId114" Type="http://schemas.openxmlformats.org/officeDocument/2006/relationships/customXml" Target="../ink/ink7076.xml"/><Relationship Id="rId119" Type="http://schemas.openxmlformats.org/officeDocument/2006/relationships/image" Target="../media/image598.png"/><Relationship Id="rId44" Type="http://schemas.openxmlformats.org/officeDocument/2006/relationships/customXml" Target="../ink/ink7040.xml"/><Relationship Id="rId60" Type="http://schemas.openxmlformats.org/officeDocument/2006/relationships/customXml" Target="../ink/ink7048.xml"/><Relationship Id="rId65" Type="http://schemas.openxmlformats.org/officeDocument/2006/relationships/customXml" Target="../ink/ink7051.xml"/><Relationship Id="rId81" Type="http://schemas.openxmlformats.org/officeDocument/2006/relationships/customXml" Target="../ink/ink705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7027.xml"/><Relationship Id="rId39" Type="http://schemas.openxmlformats.org/officeDocument/2006/relationships/image" Target="../media/image558.png"/><Relationship Id="rId109" Type="http://schemas.openxmlformats.org/officeDocument/2006/relationships/customXml" Target="../ink/ink7073.xml"/><Relationship Id="rId34" Type="http://schemas.openxmlformats.org/officeDocument/2006/relationships/customXml" Target="../ink/ink7035.xml"/><Relationship Id="rId50" Type="http://schemas.openxmlformats.org/officeDocument/2006/relationships/customXml" Target="../ink/ink704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067.xml"/><Relationship Id="rId104" Type="http://schemas.openxmlformats.org/officeDocument/2006/relationships/image" Target="../media/image591.png"/><Relationship Id="rId120" Type="http://schemas.openxmlformats.org/officeDocument/2006/relationships/customXml" Target="../ink/ink7079.xml"/><Relationship Id="rId125" Type="http://schemas.openxmlformats.org/officeDocument/2006/relationships/customXml" Target="../ink/ink7082.xml"/><Relationship Id="rId7" Type="http://schemas.openxmlformats.org/officeDocument/2006/relationships/image" Target="../media/image1910.png"/><Relationship Id="rId71" Type="http://schemas.openxmlformats.org/officeDocument/2006/relationships/customXml" Target="../ink/ink7054.xml"/><Relationship Id="rId92" Type="http://schemas.openxmlformats.org/officeDocument/2006/relationships/image" Target="../media/image585.png"/><Relationship Id="rId2" Type="http://schemas.openxmlformats.org/officeDocument/2006/relationships/customXml" Target="../ink/ink7019.xml"/><Relationship Id="rId29" Type="http://schemas.openxmlformats.org/officeDocument/2006/relationships/image" Target="../media/image553.png"/><Relationship Id="rId24" Type="http://schemas.openxmlformats.org/officeDocument/2006/relationships/customXml" Target="../ink/ink7030.xml"/><Relationship Id="rId40" Type="http://schemas.openxmlformats.org/officeDocument/2006/relationships/customXml" Target="../ink/ink703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062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085.xml"/><Relationship Id="rId61" Type="http://schemas.openxmlformats.org/officeDocument/2006/relationships/customXml" Target="../ink/ink7049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7025.xml"/><Relationship Id="rId30" Type="http://schemas.openxmlformats.org/officeDocument/2006/relationships/customXml" Target="../ink/ink7033.xml"/><Relationship Id="rId35" Type="http://schemas.openxmlformats.org/officeDocument/2006/relationships/image" Target="../media/image556.png"/><Relationship Id="rId56" Type="http://schemas.openxmlformats.org/officeDocument/2006/relationships/customXml" Target="../ink/ink7046.xml"/><Relationship Id="rId77" Type="http://schemas.openxmlformats.org/officeDocument/2006/relationships/customXml" Target="../ink/ink7057.xml"/><Relationship Id="rId100" Type="http://schemas.openxmlformats.org/officeDocument/2006/relationships/image" Target="../media/image589.png"/><Relationship Id="rId105" Type="http://schemas.openxmlformats.org/officeDocument/2006/relationships/customXml" Target="../ink/ink7071.xml"/><Relationship Id="rId126" Type="http://schemas.openxmlformats.org/officeDocument/2006/relationships/image" Target="../media/image601.png"/><Relationship Id="rId8" Type="http://schemas.openxmlformats.org/officeDocument/2006/relationships/customXml" Target="../ink/ink702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06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041.xml"/><Relationship Id="rId67" Type="http://schemas.openxmlformats.org/officeDocument/2006/relationships/customXml" Target="../ink/ink7052.xml"/><Relationship Id="rId116" Type="http://schemas.openxmlformats.org/officeDocument/2006/relationships/customXml" Target="../ink/ink7077.xml"/><Relationship Id="rId20" Type="http://schemas.openxmlformats.org/officeDocument/2006/relationships/customXml" Target="../ink/ink702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060.xml"/><Relationship Id="rId88" Type="http://schemas.openxmlformats.org/officeDocument/2006/relationships/image" Target="../media/image583.png"/><Relationship Id="rId111" Type="http://schemas.openxmlformats.org/officeDocument/2006/relationships/customXml" Target="../ink/ink7074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703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083.xml"/><Relationship Id="rId10" Type="http://schemas.openxmlformats.org/officeDocument/2006/relationships/customXml" Target="../ink/ink7023.xml"/><Relationship Id="rId31" Type="http://schemas.openxmlformats.org/officeDocument/2006/relationships/image" Target="../media/image554.png"/><Relationship Id="rId52" Type="http://schemas.openxmlformats.org/officeDocument/2006/relationships/customXml" Target="../ink/ink7044.xml"/><Relationship Id="rId73" Type="http://schemas.openxmlformats.org/officeDocument/2006/relationships/customXml" Target="../ink/ink705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068.xml"/><Relationship Id="rId101" Type="http://schemas.openxmlformats.org/officeDocument/2006/relationships/customXml" Target="../ink/ink7069.xml"/><Relationship Id="rId122" Type="http://schemas.openxmlformats.org/officeDocument/2006/relationships/customXml" Target="../ink/ink7080.xml"/><Relationship Id="rId4" Type="http://schemas.openxmlformats.org/officeDocument/2006/relationships/customXml" Target="../ink/ink7020.xml"/><Relationship Id="rId9" Type="http://schemas.openxmlformats.org/officeDocument/2006/relationships/image" Target="../media/image542.png"/><Relationship Id="rId26" Type="http://schemas.openxmlformats.org/officeDocument/2006/relationships/customXml" Target="../ink/ink703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063.xml"/><Relationship Id="rId112" Type="http://schemas.openxmlformats.org/officeDocument/2006/relationships/customXml" Target="../ink/ink7075.xml"/><Relationship Id="rId133" Type="http://schemas.openxmlformats.org/officeDocument/2006/relationships/customXml" Target="../ink/ink7086.xml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107.xml"/><Relationship Id="rId63" Type="http://schemas.openxmlformats.org/officeDocument/2006/relationships/customXml" Target="../ink/ink711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140.xml"/><Relationship Id="rId11" Type="http://schemas.openxmlformats.org/officeDocument/2006/relationships/image" Target="../media/image543.png"/><Relationship Id="rId32" Type="http://schemas.openxmlformats.org/officeDocument/2006/relationships/customXml" Target="../ink/ink710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163.xml"/><Relationship Id="rId5" Type="http://schemas.openxmlformats.org/officeDocument/2006/relationships/image" Target="../media/image541.png"/><Relationship Id="rId95" Type="http://schemas.openxmlformats.org/officeDocument/2006/relationships/customXml" Target="../ink/ink7134.xml"/><Relationship Id="rId22" Type="http://schemas.openxmlformats.org/officeDocument/2006/relationships/customXml" Target="../ink/ink7097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110.xml"/><Relationship Id="rId64" Type="http://schemas.openxmlformats.org/officeDocument/2006/relationships/image" Target="../media/image570.png"/><Relationship Id="rId69" Type="http://schemas.openxmlformats.org/officeDocument/2006/relationships/customXml" Target="../ink/ink7121.xml"/><Relationship Id="rId113" Type="http://schemas.openxmlformats.org/officeDocument/2006/relationships/image" Target="../media/image595.png"/><Relationship Id="rId118" Type="http://schemas.openxmlformats.org/officeDocument/2006/relationships/customXml" Target="../ink/ink7146.xml"/><Relationship Id="rId134" Type="http://schemas.openxmlformats.org/officeDocument/2006/relationships/image" Target="../media/image605.png"/><Relationship Id="rId139" Type="http://schemas.openxmlformats.org/officeDocument/2006/relationships/customXml" Target="../ink/ink7157.xml"/><Relationship Id="rId80" Type="http://schemas.openxmlformats.org/officeDocument/2006/relationships/image" Target="../media/image579.png"/><Relationship Id="rId85" Type="http://schemas.openxmlformats.org/officeDocument/2006/relationships/customXml" Target="../ink/ink7129.xml"/><Relationship Id="rId150" Type="http://schemas.openxmlformats.org/officeDocument/2006/relationships/image" Target="../media/image612.png"/><Relationship Id="rId12" Type="http://schemas.openxmlformats.org/officeDocument/2006/relationships/customXml" Target="../ink/ink7092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105.xml"/><Relationship Id="rId59" Type="http://schemas.openxmlformats.org/officeDocument/2006/relationships/image" Target="../media/image568.png"/><Relationship Id="rId103" Type="http://schemas.openxmlformats.org/officeDocument/2006/relationships/customXml" Target="../ink/ink7138.xml"/><Relationship Id="rId108" Type="http://schemas.openxmlformats.org/officeDocument/2006/relationships/image" Target="../media/image593.png"/><Relationship Id="rId124" Type="http://schemas.openxmlformats.org/officeDocument/2006/relationships/customXml" Target="../ink/ink7149.xml"/><Relationship Id="rId129" Type="http://schemas.openxmlformats.org/officeDocument/2006/relationships/customXml" Target="../ink/ink7152.xml"/><Relationship Id="rId54" Type="http://schemas.openxmlformats.org/officeDocument/2006/relationships/customXml" Target="../ink/ink7113.xml"/><Relationship Id="rId70" Type="http://schemas.openxmlformats.org/officeDocument/2006/relationships/image" Target="../media/image574.png"/><Relationship Id="rId75" Type="http://schemas.openxmlformats.org/officeDocument/2006/relationships/customXml" Target="../ink/ink7124.xml"/><Relationship Id="rId91" Type="http://schemas.openxmlformats.org/officeDocument/2006/relationships/customXml" Target="../ink/ink713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1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9.xml"/><Relationship Id="rId23" Type="http://schemas.openxmlformats.org/officeDocument/2006/relationships/image" Target="../media/image550.png"/><Relationship Id="rId28" Type="http://schemas.openxmlformats.org/officeDocument/2006/relationships/customXml" Target="../ink/ink7100.xml"/><Relationship Id="rId49" Type="http://schemas.openxmlformats.org/officeDocument/2006/relationships/image" Target="../media/image563.png"/><Relationship Id="rId114" Type="http://schemas.openxmlformats.org/officeDocument/2006/relationships/customXml" Target="../ink/ink7144.xml"/><Relationship Id="rId119" Type="http://schemas.openxmlformats.org/officeDocument/2006/relationships/image" Target="../media/image598.png"/><Relationship Id="rId44" Type="http://schemas.openxmlformats.org/officeDocument/2006/relationships/customXml" Target="../ink/ink7108.xml"/><Relationship Id="rId60" Type="http://schemas.openxmlformats.org/officeDocument/2006/relationships/customXml" Target="../ink/ink7116.xml"/><Relationship Id="rId65" Type="http://schemas.openxmlformats.org/officeDocument/2006/relationships/customXml" Target="../ink/ink7119.xml"/><Relationship Id="rId81" Type="http://schemas.openxmlformats.org/officeDocument/2006/relationships/customXml" Target="../ink/ink712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155.xml"/><Relationship Id="rId151" Type="http://schemas.openxmlformats.org/officeDocument/2006/relationships/customXml" Target="../ink/ink7164.xml"/><Relationship Id="rId13" Type="http://schemas.openxmlformats.org/officeDocument/2006/relationships/image" Target="../media/image544.png"/><Relationship Id="rId18" Type="http://schemas.openxmlformats.org/officeDocument/2006/relationships/customXml" Target="../ink/ink7095.xml"/><Relationship Id="rId39" Type="http://schemas.openxmlformats.org/officeDocument/2006/relationships/image" Target="../media/image558.png"/><Relationship Id="rId109" Type="http://schemas.openxmlformats.org/officeDocument/2006/relationships/customXml" Target="../ink/ink7141.xml"/><Relationship Id="rId34" Type="http://schemas.openxmlformats.org/officeDocument/2006/relationships/customXml" Target="../ink/ink7103.xml"/><Relationship Id="rId50" Type="http://schemas.openxmlformats.org/officeDocument/2006/relationships/customXml" Target="../ink/ink711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135.xml"/><Relationship Id="rId104" Type="http://schemas.openxmlformats.org/officeDocument/2006/relationships/image" Target="../media/image591.png"/><Relationship Id="rId120" Type="http://schemas.openxmlformats.org/officeDocument/2006/relationships/customXml" Target="../ink/ink7147.xml"/><Relationship Id="rId125" Type="http://schemas.openxmlformats.org/officeDocument/2006/relationships/customXml" Target="../ink/ink7150.xml"/><Relationship Id="rId141" Type="http://schemas.openxmlformats.org/officeDocument/2006/relationships/customXml" Target="../ink/ink7158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122.xml"/><Relationship Id="rId92" Type="http://schemas.openxmlformats.org/officeDocument/2006/relationships/image" Target="../media/image585.png"/><Relationship Id="rId2" Type="http://schemas.openxmlformats.org/officeDocument/2006/relationships/customXml" Target="../ink/ink7087.xml"/><Relationship Id="rId29" Type="http://schemas.openxmlformats.org/officeDocument/2006/relationships/image" Target="../media/image553.png"/><Relationship Id="rId24" Type="http://schemas.openxmlformats.org/officeDocument/2006/relationships/customXml" Target="../ink/ink7098.xml"/><Relationship Id="rId40" Type="http://schemas.openxmlformats.org/officeDocument/2006/relationships/customXml" Target="../ink/ink710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13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153.xml"/><Relationship Id="rId136" Type="http://schemas.openxmlformats.org/officeDocument/2006/relationships/image" Target="../media/image606.png"/><Relationship Id="rId61" Type="http://schemas.openxmlformats.org/officeDocument/2006/relationships/customXml" Target="../ink/ink711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093.xml"/><Relationship Id="rId30" Type="http://schemas.openxmlformats.org/officeDocument/2006/relationships/customXml" Target="../ink/ink7101.xml"/><Relationship Id="rId35" Type="http://schemas.openxmlformats.org/officeDocument/2006/relationships/image" Target="../media/image556.png"/><Relationship Id="rId56" Type="http://schemas.openxmlformats.org/officeDocument/2006/relationships/customXml" Target="../ink/ink7114.xml"/><Relationship Id="rId77" Type="http://schemas.openxmlformats.org/officeDocument/2006/relationships/customXml" Target="../ink/ink7125.xml"/><Relationship Id="rId100" Type="http://schemas.openxmlformats.org/officeDocument/2006/relationships/image" Target="../media/image589.png"/><Relationship Id="rId105" Type="http://schemas.openxmlformats.org/officeDocument/2006/relationships/customXml" Target="../ink/ink7139.xml"/><Relationship Id="rId126" Type="http://schemas.openxmlformats.org/officeDocument/2006/relationships/image" Target="../media/image601.png"/><Relationship Id="rId147" Type="http://schemas.openxmlformats.org/officeDocument/2006/relationships/customXml" Target="../ink/ink7162.xml"/><Relationship Id="rId8" Type="http://schemas.openxmlformats.org/officeDocument/2006/relationships/customXml" Target="../ink/ink709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13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159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109.xml"/><Relationship Id="rId67" Type="http://schemas.openxmlformats.org/officeDocument/2006/relationships/customXml" Target="../ink/ink7120.xml"/><Relationship Id="rId116" Type="http://schemas.openxmlformats.org/officeDocument/2006/relationships/customXml" Target="../ink/ink7145.xml"/><Relationship Id="rId137" Type="http://schemas.openxmlformats.org/officeDocument/2006/relationships/customXml" Target="../ink/ink7156.xml"/><Relationship Id="rId20" Type="http://schemas.openxmlformats.org/officeDocument/2006/relationships/customXml" Target="../ink/ink709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128.xml"/><Relationship Id="rId88" Type="http://schemas.openxmlformats.org/officeDocument/2006/relationships/image" Target="../media/image583.png"/><Relationship Id="rId111" Type="http://schemas.openxmlformats.org/officeDocument/2006/relationships/customXml" Target="../ink/ink7142.xml"/><Relationship Id="rId132" Type="http://schemas.openxmlformats.org/officeDocument/2006/relationships/image" Target="../media/image604.png"/><Relationship Id="rId153" Type="http://schemas.openxmlformats.org/officeDocument/2006/relationships/customXml" Target="../ink/ink7165.xml"/><Relationship Id="rId15" Type="http://schemas.openxmlformats.org/officeDocument/2006/relationships/image" Target="../media/image545.png"/><Relationship Id="rId36" Type="http://schemas.openxmlformats.org/officeDocument/2006/relationships/customXml" Target="../ink/ink710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151.xml"/><Relationship Id="rId10" Type="http://schemas.openxmlformats.org/officeDocument/2006/relationships/customXml" Target="../ink/ink7091.xml"/><Relationship Id="rId31" Type="http://schemas.openxmlformats.org/officeDocument/2006/relationships/image" Target="../media/image554.png"/><Relationship Id="rId52" Type="http://schemas.openxmlformats.org/officeDocument/2006/relationships/customXml" Target="../ink/ink7112.xml"/><Relationship Id="rId73" Type="http://schemas.openxmlformats.org/officeDocument/2006/relationships/customXml" Target="../ink/ink712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136.xml"/><Relationship Id="rId101" Type="http://schemas.openxmlformats.org/officeDocument/2006/relationships/customXml" Target="../ink/ink7137.xml"/><Relationship Id="rId122" Type="http://schemas.openxmlformats.org/officeDocument/2006/relationships/customXml" Target="../ink/ink7148.xml"/><Relationship Id="rId143" Type="http://schemas.openxmlformats.org/officeDocument/2006/relationships/customXml" Target="../ink/ink7160.xml"/><Relationship Id="rId148" Type="http://schemas.openxmlformats.org/officeDocument/2006/relationships/image" Target="../media/image611.png"/><Relationship Id="rId4" Type="http://schemas.openxmlformats.org/officeDocument/2006/relationships/customXml" Target="../ink/ink7088.xml"/><Relationship Id="rId9" Type="http://schemas.openxmlformats.org/officeDocument/2006/relationships/image" Target="../media/image542.png"/><Relationship Id="rId26" Type="http://schemas.openxmlformats.org/officeDocument/2006/relationships/customXml" Target="../ink/ink709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131.xml"/><Relationship Id="rId112" Type="http://schemas.openxmlformats.org/officeDocument/2006/relationships/customXml" Target="../ink/ink7143.xml"/><Relationship Id="rId133" Type="http://schemas.openxmlformats.org/officeDocument/2006/relationships/customXml" Target="../ink/ink7154.xml"/><Relationship Id="rId154" Type="http://schemas.openxmlformats.org/officeDocument/2006/relationships/image" Target="../media/image614.png"/><Relationship Id="rId16" Type="http://schemas.openxmlformats.org/officeDocument/2006/relationships/customXml" Target="../ink/ink7094.xml"/><Relationship Id="rId37" Type="http://schemas.openxmlformats.org/officeDocument/2006/relationships/image" Target="../media/image557.png"/><Relationship Id="rId58" Type="http://schemas.openxmlformats.org/officeDocument/2006/relationships/customXml" Target="../ink/ink7115.xml"/><Relationship Id="rId79" Type="http://schemas.openxmlformats.org/officeDocument/2006/relationships/customXml" Target="../ink/ink712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186.xml"/><Relationship Id="rId63" Type="http://schemas.openxmlformats.org/officeDocument/2006/relationships/customXml" Target="../ink/ink7197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219.xml"/><Relationship Id="rId11" Type="http://schemas.openxmlformats.org/officeDocument/2006/relationships/image" Target="../media/image543.png"/><Relationship Id="rId32" Type="http://schemas.openxmlformats.org/officeDocument/2006/relationships/customXml" Target="../ink/ink7181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242.xml"/><Relationship Id="rId5" Type="http://schemas.openxmlformats.org/officeDocument/2006/relationships/image" Target="../media/image541.png"/><Relationship Id="rId95" Type="http://schemas.openxmlformats.org/officeDocument/2006/relationships/customXml" Target="../ink/ink7213.xml"/><Relationship Id="rId22" Type="http://schemas.openxmlformats.org/officeDocument/2006/relationships/customXml" Target="../ink/ink7176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225.xml"/><Relationship Id="rId139" Type="http://schemas.openxmlformats.org/officeDocument/2006/relationships/customXml" Target="../ink/ink7236.xml"/><Relationship Id="rId80" Type="http://schemas.openxmlformats.org/officeDocument/2006/relationships/image" Target="../media/image579.png"/><Relationship Id="rId85" Type="http://schemas.openxmlformats.org/officeDocument/2006/relationships/customXml" Target="../ink/ink7208.xml"/><Relationship Id="rId150" Type="http://schemas.openxmlformats.org/officeDocument/2006/relationships/image" Target="../media/image612.png"/><Relationship Id="rId155" Type="http://schemas.openxmlformats.org/officeDocument/2006/relationships/customXml" Target="../ink/ink7245.xml"/><Relationship Id="rId12" Type="http://schemas.openxmlformats.org/officeDocument/2006/relationships/customXml" Target="../ink/ink7171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184.xml"/><Relationship Id="rId59" Type="http://schemas.openxmlformats.org/officeDocument/2006/relationships/image" Target="../media/image568.png"/><Relationship Id="rId103" Type="http://schemas.openxmlformats.org/officeDocument/2006/relationships/customXml" Target="../ink/ink7217.xml"/><Relationship Id="rId108" Type="http://schemas.openxmlformats.org/officeDocument/2006/relationships/image" Target="../media/image593.png"/><Relationship Id="rId124" Type="http://schemas.openxmlformats.org/officeDocument/2006/relationships/customXml" Target="../ink/ink7228.xml"/><Relationship Id="rId129" Type="http://schemas.openxmlformats.org/officeDocument/2006/relationships/customXml" Target="../ink/ink7231.xml"/><Relationship Id="rId54" Type="http://schemas.openxmlformats.org/officeDocument/2006/relationships/customXml" Target="../ink/ink7192.xml"/><Relationship Id="rId70" Type="http://schemas.openxmlformats.org/officeDocument/2006/relationships/image" Target="../media/image574.png"/><Relationship Id="rId75" Type="http://schemas.openxmlformats.org/officeDocument/2006/relationships/customXml" Target="../ink/ink7203.xml"/><Relationship Id="rId91" Type="http://schemas.openxmlformats.org/officeDocument/2006/relationships/customXml" Target="../ink/ink7211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68.xml"/><Relationship Id="rId23" Type="http://schemas.openxmlformats.org/officeDocument/2006/relationships/image" Target="../media/image550.png"/><Relationship Id="rId28" Type="http://schemas.openxmlformats.org/officeDocument/2006/relationships/customXml" Target="../ink/ink7179.xml"/><Relationship Id="rId49" Type="http://schemas.openxmlformats.org/officeDocument/2006/relationships/image" Target="../media/image563.png"/><Relationship Id="rId114" Type="http://schemas.openxmlformats.org/officeDocument/2006/relationships/customXml" Target="../ink/ink7223.xml"/><Relationship Id="rId119" Type="http://schemas.openxmlformats.org/officeDocument/2006/relationships/image" Target="../media/image598.png"/><Relationship Id="rId44" Type="http://schemas.openxmlformats.org/officeDocument/2006/relationships/customXml" Target="../ink/ink7187.xml"/><Relationship Id="rId60" Type="http://schemas.openxmlformats.org/officeDocument/2006/relationships/customXml" Target="../ink/ink7195.xml"/><Relationship Id="rId65" Type="http://schemas.openxmlformats.org/officeDocument/2006/relationships/customXml" Target="../ink/ink7198.xml"/><Relationship Id="rId81" Type="http://schemas.openxmlformats.org/officeDocument/2006/relationships/customXml" Target="../ink/ink7206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234.xml"/><Relationship Id="rId151" Type="http://schemas.openxmlformats.org/officeDocument/2006/relationships/customXml" Target="../ink/ink7243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174.xml"/><Relationship Id="rId39" Type="http://schemas.openxmlformats.org/officeDocument/2006/relationships/image" Target="../media/image558.png"/><Relationship Id="rId109" Type="http://schemas.openxmlformats.org/officeDocument/2006/relationships/customXml" Target="../ink/ink7220.xml"/><Relationship Id="rId34" Type="http://schemas.openxmlformats.org/officeDocument/2006/relationships/customXml" Target="../ink/ink7182.xml"/><Relationship Id="rId50" Type="http://schemas.openxmlformats.org/officeDocument/2006/relationships/customXml" Target="../ink/ink7190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214.xml"/><Relationship Id="rId104" Type="http://schemas.openxmlformats.org/officeDocument/2006/relationships/image" Target="../media/image591.png"/><Relationship Id="rId120" Type="http://schemas.openxmlformats.org/officeDocument/2006/relationships/customXml" Target="../ink/ink7226.xml"/><Relationship Id="rId125" Type="http://schemas.openxmlformats.org/officeDocument/2006/relationships/customXml" Target="../ink/ink7229.xml"/><Relationship Id="rId141" Type="http://schemas.openxmlformats.org/officeDocument/2006/relationships/customXml" Target="../ink/ink7237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201.xml"/><Relationship Id="rId92" Type="http://schemas.openxmlformats.org/officeDocument/2006/relationships/image" Target="../media/image585.png"/><Relationship Id="rId2" Type="http://schemas.openxmlformats.org/officeDocument/2006/relationships/customXml" Target="../ink/ink7166.xml"/><Relationship Id="rId29" Type="http://schemas.openxmlformats.org/officeDocument/2006/relationships/image" Target="../media/image553.png"/><Relationship Id="rId24" Type="http://schemas.openxmlformats.org/officeDocument/2006/relationships/customXml" Target="../ink/ink7177.xml"/><Relationship Id="rId40" Type="http://schemas.openxmlformats.org/officeDocument/2006/relationships/customXml" Target="../ink/ink7185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209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232.xml"/><Relationship Id="rId136" Type="http://schemas.openxmlformats.org/officeDocument/2006/relationships/image" Target="../media/image606.png"/><Relationship Id="rId157" Type="http://schemas.openxmlformats.org/officeDocument/2006/relationships/customXml" Target="../ink/ink7246.xml"/><Relationship Id="rId61" Type="http://schemas.openxmlformats.org/officeDocument/2006/relationships/customXml" Target="../ink/ink7196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172.xml"/><Relationship Id="rId30" Type="http://schemas.openxmlformats.org/officeDocument/2006/relationships/customXml" Target="../ink/ink7180.xml"/><Relationship Id="rId35" Type="http://schemas.openxmlformats.org/officeDocument/2006/relationships/image" Target="../media/image556.png"/><Relationship Id="rId56" Type="http://schemas.openxmlformats.org/officeDocument/2006/relationships/customXml" Target="../ink/ink7193.xml"/><Relationship Id="rId77" Type="http://schemas.openxmlformats.org/officeDocument/2006/relationships/customXml" Target="../ink/ink7204.xml"/><Relationship Id="rId100" Type="http://schemas.openxmlformats.org/officeDocument/2006/relationships/image" Target="../media/image589.png"/><Relationship Id="rId105" Type="http://schemas.openxmlformats.org/officeDocument/2006/relationships/customXml" Target="../ink/ink7218.xml"/><Relationship Id="rId126" Type="http://schemas.openxmlformats.org/officeDocument/2006/relationships/image" Target="../media/image601.png"/><Relationship Id="rId147" Type="http://schemas.openxmlformats.org/officeDocument/2006/relationships/customXml" Target="../ink/ink7241.xml"/><Relationship Id="rId8" Type="http://schemas.openxmlformats.org/officeDocument/2006/relationships/customXml" Target="../ink/ink7169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212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238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188.xml"/><Relationship Id="rId67" Type="http://schemas.openxmlformats.org/officeDocument/2006/relationships/customXml" Target="../ink/ink7199.xml"/><Relationship Id="rId116" Type="http://schemas.openxmlformats.org/officeDocument/2006/relationships/customXml" Target="../ink/ink7224.xml"/><Relationship Id="rId137" Type="http://schemas.openxmlformats.org/officeDocument/2006/relationships/customXml" Target="../ink/ink7235.xml"/><Relationship Id="rId158" Type="http://schemas.openxmlformats.org/officeDocument/2006/relationships/image" Target="../media/image616.png"/><Relationship Id="rId20" Type="http://schemas.openxmlformats.org/officeDocument/2006/relationships/customXml" Target="../ink/ink7175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207.xml"/><Relationship Id="rId88" Type="http://schemas.openxmlformats.org/officeDocument/2006/relationships/image" Target="../media/image583.png"/><Relationship Id="rId111" Type="http://schemas.openxmlformats.org/officeDocument/2006/relationships/customXml" Target="../ink/ink7221.xml"/><Relationship Id="rId132" Type="http://schemas.openxmlformats.org/officeDocument/2006/relationships/image" Target="../media/image604.png"/><Relationship Id="rId153" Type="http://schemas.openxmlformats.org/officeDocument/2006/relationships/customXml" Target="../ink/ink7244.xml"/><Relationship Id="rId15" Type="http://schemas.openxmlformats.org/officeDocument/2006/relationships/image" Target="../media/image545.png"/><Relationship Id="rId36" Type="http://schemas.openxmlformats.org/officeDocument/2006/relationships/customXml" Target="../ink/ink7183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230.xml"/><Relationship Id="rId10" Type="http://schemas.openxmlformats.org/officeDocument/2006/relationships/customXml" Target="../ink/ink7170.xml"/><Relationship Id="rId31" Type="http://schemas.openxmlformats.org/officeDocument/2006/relationships/image" Target="../media/image554.png"/><Relationship Id="rId52" Type="http://schemas.openxmlformats.org/officeDocument/2006/relationships/customXml" Target="../ink/ink7191.xml"/><Relationship Id="rId73" Type="http://schemas.openxmlformats.org/officeDocument/2006/relationships/customXml" Target="../ink/ink7202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215.xml"/><Relationship Id="rId101" Type="http://schemas.openxmlformats.org/officeDocument/2006/relationships/customXml" Target="../ink/ink7216.xml"/><Relationship Id="rId122" Type="http://schemas.openxmlformats.org/officeDocument/2006/relationships/customXml" Target="../ink/ink7227.xml"/><Relationship Id="rId143" Type="http://schemas.openxmlformats.org/officeDocument/2006/relationships/customXml" Target="../ink/ink7239.xml"/><Relationship Id="rId148" Type="http://schemas.openxmlformats.org/officeDocument/2006/relationships/image" Target="../media/image611.png"/><Relationship Id="rId4" Type="http://schemas.openxmlformats.org/officeDocument/2006/relationships/customXml" Target="../ink/ink7167.xml"/><Relationship Id="rId9" Type="http://schemas.openxmlformats.org/officeDocument/2006/relationships/image" Target="../media/image542.png"/><Relationship Id="rId26" Type="http://schemas.openxmlformats.org/officeDocument/2006/relationships/customXml" Target="../ink/ink7178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210.xml"/><Relationship Id="rId112" Type="http://schemas.openxmlformats.org/officeDocument/2006/relationships/customXml" Target="../ink/ink7222.xml"/><Relationship Id="rId133" Type="http://schemas.openxmlformats.org/officeDocument/2006/relationships/customXml" Target="../ink/ink7233.xml"/><Relationship Id="rId154" Type="http://schemas.openxmlformats.org/officeDocument/2006/relationships/image" Target="../media/image614.png"/><Relationship Id="rId16" Type="http://schemas.openxmlformats.org/officeDocument/2006/relationships/customXml" Target="../ink/ink7173.xml"/><Relationship Id="rId37" Type="http://schemas.openxmlformats.org/officeDocument/2006/relationships/image" Target="../media/image557.png"/><Relationship Id="rId58" Type="http://schemas.openxmlformats.org/officeDocument/2006/relationships/customXml" Target="../ink/ink7194.xml"/><Relationship Id="rId79" Type="http://schemas.openxmlformats.org/officeDocument/2006/relationships/customXml" Target="../ink/ink7205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189.xml"/><Relationship Id="rId69" Type="http://schemas.openxmlformats.org/officeDocument/2006/relationships/customXml" Target="../ink/ink7200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267.xml"/><Relationship Id="rId63" Type="http://schemas.openxmlformats.org/officeDocument/2006/relationships/customXml" Target="../ink/ink727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328.xml"/><Relationship Id="rId107" Type="http://schemas.openxmlformats.org/officeDocument/2006/relationships/customXml" Target="../ink/ink7300.xml"/><Relationship Id="rId11" Type="http://schemas.openxmlformats.org/officeDocument/2006/relationships/image" Target="../media/image543.png"/><Relationship Id="rId32" Type="http://schemas.openxmlformats.org/officeDocument/2006/relationships/customXml" Target="../ink/ink726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323.xml"/><Relationship Id="rId5" Type="http://schemas.openxmlformats.org/officeDocument/2006/relationships/image" Target="../media/image541.png"/><Relationship Id="rId95" Type="http://schemas.openxmlformats.org/officeDocument/2006/relationships/customXml" Target="../ink/ink7294.xml"/><Relationship Id="rId160" Type="http://schemas.openxmlformats.org/officeDocument/2006/relationships/image" Target="../media/image617.png"/><Relationship Id="rId22" Type="http://schemas.openxmlformats.org/officeDocument/2006/relationships/customXml" Target="../ink/ink7257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306.xml"/><Relationship Id="rId139" Type="http://schemas.openxmlformats.org/officeDocument/2006/relationships/customXml" Target="../ink/ink7317.xml"/><Relationship Id="rId80" Type="http://schemas.openxmlformats.org/officeDocument/2006/relationships/image" Target="../media/image579.png"/><Relationship Id="rId85" Type="http://schemas.openxmlformats.org/officeDocument/2006/relationships/customXml" Target="../ink/ink7289.xml"/><Relationship Id="rId150" Type="http://schemas.openxmlformats.org/officeDocument/2006/relationships/image" Target="../media/image612.png"/><Relationship Id="rId155" Type="http://schemas.openxmlformats.org/officeDocument/2006/relationships/customXml" Target="../ink/ink7326.xml"/><Relationship Id="rId12" Type="http://schemas.openxmlformats.org/officeDocument/2006/relationships/customXml" Target="../ink/ink7252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265.xml"/><Relationship Id="rId59" Type="http://schemas.openxmlformats.org/officeDocument/2006/relationships/image" Target="../media/image568.png"/><Relationship Id="rId103" Type="http://schemas.openxmlformats.org/officeDocument/2006/relationships/customXml" Target="../ink/ink7298.xml"/><Relationship Id="rId108" Type="http://schemas.openxmlformats.org/officeDocument/2006/relationships/image" Target="../media/image593.png"/><Relationship Id="rId124" Type="http://schemas.openxmlformats.org/officeDocument/2006/relationships/customXml" Target="../ink/ink7309.xml"/><Relationship Id="rId129" Type="http://schemas.openxmlformats.org/officeDocument/2006/relationships/customXml" Target="../ink/ink7312.xml"/><Relationship Id="rId54" Type="http://schemas.openxmlformats.org/officeDocument/2006/relationships/customXml" Target="../ink/ink7273.xml"/><Relationship Id="rId70" Type="http://schemas.openxmlformats.org/officeDocument/2006/relationships/image" Target="../media/image574.png"/><Relationship Id="rId75" Type="http://schemas.openxmlformats.org/officeDocument/2006/relationships/customXml" Target="../ink/ink7284.xml"/><Relationship Id="rId91" Type="http://schemas.openxmlformats.org/officeDocument/2006/relationships/customXml" Target="../ink/ink729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3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49.xml"/><Relationship Id="rId23" Type="http://schemas.openxmlformats.org/officeDocument/2006/relationships/image" Target="../media/image550.png"/><Relationship Id="rId28" Type="http://schemas.openxmlformats.org/officeDocument/2006/relationships/customXml" Target="../ink/ink7260.xml"/><Relationship Id="rId49" Type="http://schemas.openxmlformats.org/officeDocument/2006/relationships/image" Target="../media/image563.png"/><Relationship Id="rId114" Type="http://schemas.openxmlformats.org/officeDocument/2006/relationships/customXml" Target="../ink/ink7304.xml"/><Relationship Id="rId119" Type="http://schemas.openxmlformats.org/officeDocument/2006/relationships/image" Target="../media/image598.png"/><Relationship Id="rId44" Type="http://schemas.openxmlformats.org/officeDocument/2006/relationships/customXml" Target="../ink/ink7268.xml"/><Relationship Id="rId60" Type="http://schemas.openxmlformats.org/officeDocument/2006/relationships/customXml" Target="../ink/ink7276.xml"/><Relationship Id="rId65" Type="http://schemas.openxmlformats.org/officeDocument/2006/relationships/customXml" Target="../ink/ink7279.xml"/><Relationship Id="rId81" Type="http://schemas.openxmlformats.org/officeDocument/2006/relationships/customXml" Target="../ink/ink728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315.xml"/><Relationship Id="rId151" Type="http://schemas.openxmlformats.org/officeDocument/2006/relationships/customXml" Target="../ink/ink7324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255.xml"/><Relationship Id="rId39" Type="http://schemas.openxmlformats.org/officeDocument/2006/relationships/image" Target="../media/image558.png"/><Relationship Id="rId109" Type="http://schemas.openxmlformats.org/officeDocument/2006/relationships/customXml" Target="../ink/ink7301.xml"/><Relationship Id="rId34" Type="http://schemas.openxmlformats.org/officeDocument/2006/relationships/customXml" Target="../ink/ink7263.xml"/><Relationship Id="rId50" Type="http://schemas.openxmlformats.org/officeDocument/2006/relationships/customXml" Target="../ink/ink727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295.xml"/><Relationship Id="rId104" Type="http://schemas.openxmlformats.org/officeDocument/2006/relationships/image" Target="../media/image591.png"/><Relationship Id="rId120" Type="http://schemas.openxmlformats.org/officeDocument/2006/relationships/customXml" Target="../ink/ink7307.xml"/><Relationship Id="rId125" Type="http://schemas.openxmlformats.org/officeDocument/2006/relationships/customXml" Target="../ink/ink7310.xml"/><Relationship Id="rId141" Type="http://schemas.openxmlformats.org/officeDocument/2006/relationships/customXml" Target="../ink/ink7318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282.xml"/><Relationship Id="rId92" Type="http://schemas.openxmlformats.org/officeDocument/2006/relationships/image" Target="../media/image585.png"/><Relationship Id="rId2" Type="http://schemas.openxmlformats.org/officeDocument/2006/relationships/customXml" Target="../ink/ink7247.xml"/><Relationship Id="rId29" Type="http://schemas.openxmlformats.org/officeDocument/2006/relationships/image" Target="../media/image553.png"/><Relationship Id="rId24" Type="http://schemas.openxmlformats.org/officeDocument/2006/relationships/customXml" Target="../ink/ink7258.xml"/><Relationship Id="rId40" Type="http://schemas.openxmlformats.org/officeDocument/2006/relationships/customXml" Target="../ink/ink726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29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313.xml"/><Relationship Id="rId136" Type="http://schemas.openxmlformats.org/officeDocument/2006/relationships/image" Target="../media/image606.png"/><Relationship Id="rId157" Type="http://schemas.openxmlformats.org/officeDocument/2006/relationships/customXml" Target="../ink/ink7327.xml"/><Relationship Id="rId61" Type="http://schemas.openxmlformats.org/officeDocument/2006/relationships/customXml" Target="../ink/ink727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253.xml"/><Relationship Id="rId30" Type="http://schemas.openxmlformats.org/officeDocument/2006/relationships/customXml" Target="../ink/ink7261.xml"/><Relationship Id="rId35" Type="http://schemas.openxmlformats.org/officeDocument/2006/relationships/image" Target="../media/image556.png"/><Relationship Id="rId56" Type="http://schemas.openxmlformats.org/officeDocument/2006/relationships/customXml" Target="../ink/ink7274.xml"/><Relationship Id="rId77" Type="http://schemas.openxmlformats.org/officeDocument/2006/relationships/customXml" Target="../ink/ink7285.xml"/><Relationship Id="rId100" Type="http://schemas.openxmlformats.org/officeDocument/2006/relationships/image" Target="../media/image589.png"/><Relationship Id="rId105" Type="http://schemas.openxmlformats.org/officeDocument/2006/relationships/customXml" Target="../ink/ink7299.xml"/><Relationship Id="rId126" Type="http://schemas.openxmlformats.org/officeDocument/2006/relationships/image" Target="../media/image601.png"/><Relationship Id="rId147" Type="http://schemas.openxmlformats.org/officeDocument/2006/relationships/customXml" Target="../ink/ink7322.xml"/><Relationship Id="rId8" Type="http://schemas.openxmlformats.org/officeDocument/2006/relationships/customXml" Target="../ink/ink725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29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319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269.xml"/><Relationship Id="rId67" Type="http://schemas.openxmlformats.org/officeDocument/2006/relationships/customXml" Target="../ink/ink7280.xml"/><Relationship Id="rId116" Type="http://schemas.openxmlformats.org/officeDocument/2006/relationships/customXml" Target="../ink/ink7305.xml"/><Relationship Id="rId137" Type="http://schemas.openxmlformats.org/officeDocument/2006/relationships/customXml" Target="../ink/ink7316.xml"/><Relationship Id="rId158" Type="http://schemas.openxmlformats.org/officeDocument/2006/relationships/image" Target="../media/image616.png"/><Relationship Id="rId20" Type="http://schemas.openxmlformats.org/officeDocument/2006/relationships/customXml" Target="../ink/ink725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288.xml"/><Relationship Id="rId88" Type="http://schemas.openxmlformats.org/officeDocument/2006/relationships/image" Target="../media/image583.png"/><Relationship Id="rId111" Type="http://schemas.openxmlformats.org/officeDocument/2006/relationships/customXml" Target="../ink/ink7302.xml"/><Relationship Id="rId132" Type="http://schemas.openxmlformats.org/officeDocument/2006/relationships/image" Target="../media/image604.png"/><Relationship Id="rId153" Type="http://schemas.openxmlformats.org/officeDocument/2006/relationships/customXml" Target="../ink/ink7325.xml"/><Relationship Id="rId15" Type="http://schemas.openxmlformats.org/officeDocument/2006/relationships/image" Target="../media/image545.png"/><Relationship Id="rId36" Type="http://schemas.openxmlformats.org/officeDocument/2006/relationships/customXml" Target="../ink/ink726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311.xml"/><Relationship Id="rId10" Type="http://schemas.openxmlformats.org/officeDocument/2006/relationships/customXml" Target="../ink/ink7251.xml"/><Relationship Id="rId31" Type="http://schemas.openxmlformats.org/officeDocument/2006/relationships/image" Target="../media/image554.png"/><Relationship Id="rId52" Type="http://schemas.openxmlformats.org/officeDocument/2006/relationships/customXml" Target="../ink/ink7272.xml"/><Relationship Id="rId73" Type="http://schemas.openxmlformats.org/officeDocument/2006/relationships/customXml" Target="../ink/ink728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296.xml"/><Relationship Id="rId101" Type="http://schemas.openxmlformats.org/officeDocument/2006/relationships/customXml" Target="../ink/ink7297.xml"/><Relationship Id="rId122" Type="http://schemas.openxmlformats.org/officeDocument/2006/relationships/customXml" Target="../ink/ink7308.xml"/><Relationship Id="rId143" Type="http://schemas.openxmlformats.org/officeDocument/2006/relationships/customXml" Target="../ink/ink7320.xml"/><Relationship Id="rId148" Type="http://schemas.openxmlformats.org/officeDocument/2006/relationships/image" Target="../media/image611.png"/><Relationship Id="rId4" Type="http://schemas.openxmlformats.org/officeDocument/2006/relationships/customXml" Target="../ink/ink7248.xml"/><Relationship Id="rId9" Type="http://schemas.openxmlformats.org/officeDocument/2006/relationships/image" Target="../media/image542.png"/><Relationship Id="rId26" Type="http://schemas.openxmlformats.org/officeDocument/2006/relationships/customXml" Target="../ink/ink725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291.xml"/><Relationship Id="rId112" Type="http://schemas.openxmlformats.org/officeDocument/2006/relationships/customXml" Target="../ink/ink7303.xml"/><Relationship Id="rId133" Type="http://schemas.openxmlformats.org/officeDocument/2006/relationships/customXml" Target="../ink/ink7314.xml"/><Relationship Id="rId154" Type="http://schemas.openxmlformats.org/officeDocument/2006/relationships/image" Target="../media/image614.png"/><Relationship Id="rId16" Type="http://schemas.openxmlformats.org/officeDocument/2006/relationships/customXml" Target="../ink/ink7254.xml"/><Relationship Id="rId37" Type="http://schemas.openxmlformats.org/officeDocument/2006/relationships/image" Target="../media/image557.png"/><Relationship Id="rId58" Type="http://schemas.openxmlformats.org/officeDocument/2006/relationships/customXml" Target="../ink/ink7275.xml"/><Relationship Id="rId79" Type="http://schemas.openxmlformats.org/officeDocument/2006/relationships/customXml" Target="../ink/ink728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270.xml"/><Relationship Id="rId69" Type="http://schemas.openxmlformats.org/officeDocument/2006/relationships/customXml" Target="../ink/ink7281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6.xml"/><Relationship Id="rId21" Type="http://schemas.openxmlformats.org/officeDocument/2006/relationships/image" Target="../media/image3010.png"/><Relationship Id="rId42" Type="http://schemas.openxmlformats.org/officeDocument/2006/relationships/customXml" Target="../ink/ink264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77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244.xml"/><Relationship Id="rId16" Type="http://schemas.openxmlformats.org/officeDocument/2006/relationships/customXml" Target="../ink/ink251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255.xml"/><Relationship Id="rId32" Type="http://schemas.openxmlformats.org/officeDocument/2006/relationships/customXml" Target="../ink/ink259.xml"/><Relationship Id="rId37" Type="http://schemas.openxmlformats.org/officeDocument/2006/relationships/image" Target="../media/image38.png"/><Relationship Id="rId40" Type="http://schemas.openxmlformats.org/officeDocument/2006/relationships/customXml" Target="../ink/ink263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72.xml"/><Relationship Id="rId66" Type="http://schemas.openxmlformats.org/officeDocument/2006/relationships/customXml" Target="../ink/ink276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50.xml"/><Relationship Id="rId22" Type="http://schemas.openxmlformats.org/officeDocument/2006/relationships/customXml" Target="../ink/ink254.xml"/><Relationship Id="rId27" Type="http://schemas.openxmlformats.org/officeDocument/2006/relationships/image" Target="../media/image3310.png"/><Relationship Id="rId30" Type="http://schemas.openxmlformats.org/officeDocument/2006/relationships/customXml" Target="../ink/ink258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67.xml"/><Relationship Id="rId56" Type="http://schemas.openxmlformats.org/officeDocument/2006/relationships/customXml" Target="../ink/ink271.xml"/><Relationship Id="rId64" Type="http://schemas.openxmlformats.org/officeDocument/2006/relationships/customXml" Target="../ink/ink275.xml"/><Relationship Id="rId69" Type="http://schemas.openxmlformats.org/officeDocument/2006/relationships/image" Target="../media/image54.png"/><Relationship Id="rId8" Type="http://schemas.openxmlformats.org/officeDocument/2006/relationships/customXml" Target="../ink/ink247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249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62.xml"/><Relationship Id="rId46" Type="http://schemas.openxmlformats.org/officeDocument/2006/relationships/customXml" Target="../ink/ink266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53.xml"/><Relationship Id="rId41" Type="http://schemas.openxmlformats.org/officeDocument/2006/relationships/image" Target="../media/image40.png"/><Relationship Id="rId54" Type="http://schemas.openxmlformats.org/officeDocument/2006/relationships/customXml" Target="../ink/ink270.xml"/><Relationship Id="rId62" Type="http://schemas.openxmlformats.org/officeDocument/2006/relationships/customXml" Target="../ink/ink274.xml"/><Relationship Id="rId70" Type="http://schemas.openxmlformats.org/officeDocument/2006/relationships/customXml" Target="../ink/ink2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57.xml"/><Relationship Id="rId36" Type="http://schemas.openxmlformats.org/officeDocument/2006/relationships/customXml" Target="../ink/ink26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48.xml"/><Relationship Id="rId31" Type="http://schemas.openxmlformats.org/officeDocument/2006/relationships/image" Target="../media/image35.png"/><Relationship Id="rId44" Type="http://schemas.openxmlformats.org/officeDocument/2006/relationships/customXml" Target="../ink/ink265.xml"/><Relationship Id="rId52" Type="http://schemas.openxmlformats.org/officeDocument/2006/relationships/customXml" Target="../ink/ink269.xml"/><Relationship Id="rId60" Type="http://schemas.openxmlformats.org/officeDocument/2006/relationships/customXml" Target="../ink/ink273.xml"/><Relationship Id="rId65" Type="http://schemas.openxmlformats.org/officeDocument/2006/relationships/image" Target="../media/image52.png"/><Relationship Id="rId4" Type="http://schemas.openxmlformats.org/officeDocument/2006/relationships/customXml" Target="../ink/ink245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52.xml"/><Relationship Id="rId39" Type="http://schemas.openxmlformats.org/officeDocument/2006/relationships/image" Target="../media/image39.png"/><Relationship Id="rId34" Type="http://schemas.openxmlformats.org/officeDocument/2006/relationships/customXml" Target="../ink/ink260.xml"/><Relationship Id="rId50" Type="http://schemas.openxmlformats.org/officeDocument/2006/relationships/customXml" Target="../ink/ink268.xml"/><Relationship Id="rId55" Type="http://schemas.openxmlformats.org/officeDocument/2006/relationships/image" Target="../media/image47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349.xml"/><Relationship Id="rId63" Type="http://schemas.openxmlformats.org/officeDocument/2006/relationships/customXml" Target="../ink/ink7360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410.xml"/><Relationship Id="rId107" Type="http://schemas.openxmlformats.org/officeDocument/2006/relationships/customXml" Target="../ink/ink7382.xml"/><Relationship Id="rId11" Type="http://schemas.openxmlformats.org/officeDocument/2006/relationships/image" Target="../media/image543.png"/><Relationship Id="rId32" Type="http://schemas.openxmlformats.org/officeDocument/2006/relationships/customXml" Target="../ink/ink7344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405.xml"/><Relationship Id="rId5" Type="http://schemas.openxmlformats.org/officeDocument/2006/relationships/image" Target="../media/image541.png"/><Relationship Id="rId95" Type="http://schemas.openxmlformats.org/officeDocument/2006/relationships/customXml" Target="../ink/ink7376.xml"/><Relationship Id="rId160" Type="http://schemas.openxmlformats.org/officeDocument/2006/relationships/image" Target="../media/image617.png"/><Relationship Id="rId22" Type="http://schemas.openxmlformats.org/officeDocument/2006/relationships/customXml" Target="../ink/ink7339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388.xml"/><Relationship Id="rId139" Type="http://schemas.openxmlformats.org/officeDocument/2006/relationships/customXml" Target="../ink/ink7399.xml"/><Relationship Id="rId85" Type="http://schemas.openxmlformats.org/officeDocument/2006/relationships/customXml" Target="../ink/ink7371.xml"/><Relationship Id="rId150" Type="http://schemas.openxmlformats.org/officeDocument/2006/relationships/image" Target="../media/image612.png"/><Relationship Id="rId12" Type="http://schemas.openxmlformats.org/officeDocument/2006/relationships/customXml" Target="../ink/ink7334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347.xml"/><Relationship Id="rId59" Type="http://schemas.openxmlformats.org/officeDocument/2006/relationships/image" Target="../media/image568.png"/><Relationship Id="rId103" Type="http://schemas.openxmlformats.org/officeDocument/2006/relationships/customXml" Target="../ink/ink7380.xml"/><Relationship Id="rId108" Type="http://schemas.openxmlformats.org/officeDocument/2006/relationships/image" Target="../media/image593.png"/><Relationship Id="rId124" Type="http://schemas.openxmlformats.org/officeDocument/2006/relationships/customXml" Target="../ink/ink7391.xml"/><Relationship Id="rId129" Type="http://schemas.openxmlformats.org/officeDocument/2006/relationships/customXml" Target="../ink/ink7394.xml"/><Relationship Id="rId54" Type="http://schemas.openxmlformats.org/officeDocument/2006/relationships/customXml" Target="../ink/ink7355.xml"/><Relationship Id="rId70" Type="http://schemas.openxmlformats.org/officeDocument/2006/relationships/image" Target="../media/image574.png"/><Relationship Id="rId75" Type="http://schemas.openxmlformats.org/officeDocument/2006/relationships/customXml" Target="../ink/ink7366.xml"/><Relationship Id="rId91" Type="http://schemas.openxmlformats.org/officeDocument/2006/relationships/customXml" Target="../ink/ink737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403.xml"/><Relationship Id="rId161" Type="http://schemas.openxmlformats.org/officeDocument/2006/relationships/customXml" Target="../ink/ink74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1.xml"/><Relationship Id="rId23" Type="http://schemas.openxmlformats.org/officeDocument/2006/relationships/image" Target="../media/image550.png"/><Relationship Id="rId28" Type="http://schemas.openxmlformats.org/officeDocument/2006/relationships/customXml" Target="../ink/ink7342.xml"/><Relationship Id="rId49" Type="http://schemas.openxmlformats.org/officeDocument/2006/relationships/image" Target="../media/image563.png"/><Relationship Id="rId114" Type="http://schemas.openxmlformats.org/officeDocument/2006/relationships/customXml" Target="../ink/ink7386.xml"/><Relationship Id="rId119" Type="http://schemas.openxmlformats.org/officeDocument/2006/relationships/image" Target="../media/image598.png"/><Relationship Id="rId44" Type="http://schemas.openxmlformats.org/officeDocument/2006/relationships/customXml" Target="../ink/ink7350.xml"/><Relationship Id="rId60" Type="http://schemas.openxmlformats.org/officeDocument/2006/relationships/customXml" Target="../ink/ink7358.xml"/><Relationship Id="rId65" Type="http://schemas.openxmlformats.org/officeDocument/2006/relationships/customXml" Target="../ink/ink7361.xml"/><Relationship Id="rId81" Type="http://schemas.openxmlformats.org/officeDocument/2006/relationships/customXml" Target="../ink/ink736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397.xml"/><Relationship Id="rId151" Type="http://schemas.openxmlformats.org/officeDocument/2006/relationships/customXml" Target="../ink/ink7406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337.xml"/><Relationship Id="rId39" Type="http://schemas.openxmlformats.org/officeDocument/2006/relationships/image" Target="../media/image558.png"/><Relationship Id="rId109" Type="http://schemas.openxmlformats.org/officeDocument/2006/relationships/customXml" Target="../ink/ink7383.xml"/><Relationship Id="rId34" Type="http://schemas.openxmlformats.org/officeDocument/2006/relationships/customXml" Target="../ink/ink7345.xml"/><Relationship Id="rId50" Type="http://schemas.openxmlformats.org/officeDocument/2006/relationships/customXml" Target="../ink/ink735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377.xml"/><Relationship Id="rId104" Type="http://schemas.openxmlformats.org/officeDocument/2006/relationships/image" Target="../media/image591.png"/><Relationship Id="rId120" Type="http://schemas.openxmlformats.org/officeDocument/2006/relationships/customXml" Target="../ink/ink7389.xml"/><Relationship Id="rId125" Type="http://schemas.openxmlformats.org/officeDocument/2006/relationships/customXml" Target="../ink/ink7392.xml"/><Relationship Id="rId141" Type="http://schemas.openxmlformats.org/officeDocument/2006/relationships/customXml" Target="../ink/ink7400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364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329.xml"/><Relationship Id="rId29" Type="http://schemas.openxmlformats.org/officeDocument/2006/relationships/image" Target="../media/image553.png"/><Relationship Id="rId24" Type="http://schemas.openxmlformats.org/officeDocument/2006/relationships/customXml" Target="../ink/ink7340.xml"/><Relationship Id="rId40" Type="http://schemas.openxmlformats.org/officeDocument/2006/relationships/customXml" Target="../ink/ink734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372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395.xml"/><Relationship Id="rId136" Type="http://schemas.openxmlformats.org/officeDocument/2006/relationships/image" Target="../media/image606.png"/><Relationship Id="rId157" Type="http://schemas.openxmlformats.org/officeDocument/2006/relationships/customXml" Target="../ink/ink7409.xml"/><Relationship Id="rId61" Type="http://schemas.openxmlformats.org/officeDocument/2006/relationships/customXml" Target="../ink/ink7359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335.xml"/><Relationship Id="rId30" Type="http://schemas.openxmlformats.org/officeDocument/2006/relationships/customXml" Target="../ink/ink7343.xml"/><Relationship Id="rId35" Type="http://schemas.openxmlformats.org/officeDocument/2006/relationships/image" Target="../media/image556.png"/><Relationship Id="rId56" Type="http://schemas.openxmlformats.org/officeDocument/2006/relationships/customXml" Target="../ink/ink7356.xml"/><Relationship Id="rId77" Type="http://schemas.openxmlformats.org/officeDocument/2006/relationships/customXml" Target="../ink/ink7367.xml"/><Relationship Id="rId100" Type="http://schemas.openxmlformats.org/officeDocument/2006/relationships/image" Target="../media/image589.png"/><Relationship Id="rId105" Type="http://schemas.openxmlformats.org/officeDocument/2006/relationships/customXml" Target="../ink/ink7381.xml"/><Relationship Id="rId126" Type="http://schemas.openxmlformats.org/officeDocument/2006/relationships/image" Target="../media/image601.png"/><Relationship Id="rId147" Type="http://schemas.openxmlformats.org/officeDocument/2006/relationships/customXml" Target="../ink/ink7404.xml"/><Relationship Id="rId8" Type="http://schemas.openxmlformats.org/officeDocument/2006/relationships/customXml" Target="../ink/ink733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37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401.xml"/><Relationship Id="rId163" Type="http://schemas.openxmlformats.org/officeDocument/2006/relationships/customXml" Target="../ink/ink7412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351.xml"/><Relationship Id="rId67" Type="http://schemas.openxmlformats.org/officeDocument/2006/relationships/customXml" Target="../ink/ink7362.xml"/><Relationship Id="rId116" Type="http://schemas.openxmlformats.org/officeDocument/2006/relationships/customXml" Target="../ink/ink7387.xml"/><Relationship Id="rId137" Type="http://schemas.openxmlformats.org/officeDocument/2006/relationships/customXml" Target="../ink/ink7398.xml"/><Relationship Id="rId158" Type="http://schemas.openxmlformats.org/officeDocument/2006/relationships/image" Target="../media/image616.png"/><Relationship Id="rId20" Type="http://schemas.openxmlformats.org/officeDocument/2006/relationships/customXml" Target="../ink/ink733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370.xml"/><Relationship Id="rId88" Type="http://schemas.openxmlformats.org/officeDocument/2006/relationships/image" Target="../media/image583.png"/><Relationship Id="rId111" Type="http://schemas.openxmlformats.org/officeDocument/2006/relationships/customXml" Target="../ink/ink7384.xml"/><Relationship Id="rId132" Type="http://schemas.openxmlformats.org/officeDocument/2006/relationships/image" Target="../media/image604.png"/><Relationship Id="rId153" Type="http://schemas.openxmlformats.org/officeDocument/2006/relationships/customXml" Target="../ink/ink7407.xml"/><Relationship Id="rId15" Type="http://schemas.openxmlformats.org/officeDocument/2006/relationships/image" Target="../media/image545.png"/><Relationship Id="rId36" Type="http://schemas.openxmlformats.org/officeDocument/2006/relationships/customXml" Target="../ink/ink734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393.xml"/><Relationship Id="rId10" Type="http://schemas.openxmlformats.org/officeDocument/2006/relationships/customXml" Target="../ink/ink7333.xml"/><Relationship Id="rId31" Type="http://schemas.openxmlformats.org/officeDocument/2006/relationships/image" Target="../media/image554.png"/><Relationship Id="rId52" Type="http://schemas.openxmlformats.org/officeDocument/2006/relationships/customXml" Target="../ink/ink7354.xml"/><Relationship Id="rId73" Type="http://schemas.openxmlformats.org/officeDocument/2006/relationships/customXml" Target="../ink/ink736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378.xml"/><Relationship Id="rId101" Type="http://schemas.openxmlformats.org/officeDocument/2006/relationships/customXml" Target="../ink/ink7379.xml"/><Relationship Id="rId122" Type="http://schemas.openxmlformats.org/officeDocument/2006/relationships/customXml" Target="../ink/ink7390.xml"/><Relationship Id="rId143" Type="http://schemas.openxmlformats.org/officeDocument/2006/relationships/customXml" Target="../ink/ink7402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4" Type="http://schemas.openxmlformats.org/officeDocument/2006/relationships/customXml" Target="../ink/ink7330.xml"/><Relationship Id="rId9" Type="http://schemas.openxmlformats.org/officeDocument/2006/relationships/image" Target="../media/image542.png"/><Relationship Id="rId26" Type="http://schemas.openxmlformats.org/officeDocument/2006/relationships/customXml" Target="../ink/ink734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373.xml"/><Relationship Id="rId112" Type="http://schemas.openxmlformats.org/officeDocument/2006/relationships/customXml" Target="../ink/ink7385.xml"/><Relationship Id="rId133" Type="http://schemas.openxmlformats.org/officeDocument/2006/relationships/customXml" Target="../ink/ink7396.xml"/><Relationship Id="rId154" Type="http://schemas.openxmlformats.org/officeDocument/2006/relationships/image" Target="../media/image614.png"/><Relationship Id="rId16" Type="http://schemas.openxmlformats.org/officeDocument/2006/relationships/customXml" Target="../ink/ink7336.xml"/><Relationship Id="rId37" Type="http://schemas.openxmlformats.org/officeDocument/2006/relationships/image" Target="../media/image557.png"/><Relationship Id="rId58" Type="http://schemas.openxmlformats.org/officeDocument/2006/relationships/customXml" Target="../ink/ink7357.xml"/><Relationship Id="rId79" Type="http://schemas.openxmlformats.org/officeDocument/2006/relationships/customXml" Target="../ink/ink736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352.xml"/><Relationship Id="rId69" Type="http://schemas.openxmlformats.org/officeDocument/2006/relationships/customXml" Target="../ink/ink7363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408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433.xml"/><Relationship Id="rId63" Type="http://schemas.openxmlformats.org/officeDocument/2006/relationships/customXml" Target="../ink/ink7444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494.xml"/><Relationship Id="rId170" Type="http://schemas.openxmlformats.org/officeDocument/2006/relationships/image" Target="../media/image622.png"/><Relationship Id="rId107" Type="http://schemas.openxmlformats.org/officeDocument/2006/relationships/customXml" Target="../ink/ink7466.xml"/><Relationship Id="rId11" Type="http://schemas.openxmlformats.org/officeDocument/2006/relationships/image" Target="../media/image543.png"/><Relationship Id="rId32" Type="http://schemas.openxmlformats.org/officeDocument/2006/relationships/customXml" Target="../ink/ink7428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489.xml"/><Relationship Id="rId5" Type="http://schemas.openxmlformats.org/officeDocument/2006/relationships/image" Target="../media/image541.png"/><Relationship Id="rId95" Type="http://schemas.openxmlformats.org/officeDocument/2006/relationships/customXml" Target="../ink/ink7460.xml"/><Relationship Id="rId160" Type="http://schemas.openxmlformats.org/officeDocument/2006/relationships/image" Target="../media/image617.png"/><Relationship Id="rId22" Type="http://schemas.openxmlformats.org/officeDocument/2006/relationships/customXml" Target="../ink/ink7423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472.xml"/><Relationship Id="rId139" Type="http://schemas.openxmlformats.org/officeDocument/2006/relationships/customXml" Target="../ink/ink7483.xml"/><Relationship Id="rId85" Type="http://schemas.openxmlformats.org/officeDocument/2006/relationships/customXml" Target="../ink/ink7455.xml"/><Relationship Id="rId150" Type="http://schemas.openxmlformats.org/officeDocument/2006/relationships/image" Target="../media/image612.png"/><Relationship Id="rId171" Type="http://schemas.openxmlformats.org/officeDocument/2006/relationships/customXml" Target="../ink/ink7500.xml"/><Relationship Id="rId12" Type="http://schemas.openxmlformats.org/officeDocument/2006/relationships/customXml" Target="../ink/ink7418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478.xml"/><Relationship Id="rId54" Type="http://schemas.openxmlformats.org/officeDocument/2006/relationships/customXml" Target="../ink/ink7439.xml"/><Relationship Id="rId75" Type="http://schemas.openxmlformats.org/officeDocument/2006/relationships/customXml" Target="../ink/ink7450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495.xml"/><Relationship Id="rId6" Type="http://schemas.openxmlformats.org/officeDocument/2006/relationships/customXml" Target="../ink/ink7415.xml"/><Relationship Id="rId23" Type="http://schemas.openxmlformats.org/officeDocument/2006/relationships/image" Target="../media/image550.png"/><Relationship Id="rId28" Type="http://schemas.openxmlformats.org/officeDocument/2006/relationships/customXml" Target="../ink/ink7426.xml"/><Relationship Id="rId49" Type="http://schemas.openxmlformats.org/officeDocument/2006/relationships/image" Target="../media/image563.png"/><Relationship Id="rId114" Type="http://schemas.openxmlformats.org/officeDocument/2006/relationships/customXml" Target="../ink/ink7470.xml"/><Relationship Id="rId119" Type="http://schemas.openxmlformats.org/officeDocument/2006/relationships/image" Target="../media/image598.png"/><Relationship Id="rId44" Type="http://schemas.openxmlformats.org/officeDocument/2006/relationships/customXml" Target="../ink/ink7434.xml"/><Relationship Id="rId60" Type="http://schemas.openxmlformats.org/officeDocument/2006/relationships/customXml" Target="../ink/ink7442.xml"/><Relationship Id="rId65" Type="http://schemas.openxmlformats.org/officeDocument/2006/relationships/customXml" Target="../ink/ink7445.xml"/><Relationship Id="rId81" Type="http://schemas.openxmlformats.org/officeDocument/2006/relationships/customXml" Target="../ink/ink7453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481.xml"/><Relationship Id="rId151" Type="http://schemas.openxmlformats.org/officeDocument/2006/relationships/customXml" Target="../ink/ink7490.xml"/><Relationship Id="rId156" Type="http://schemas.openxmlformats.org/officeDocument/2006/relationships/image" Target="../media/image615.png"/><Relationship Id="rId177" Type="http://schemas.openxmlformats.org/officeDocument/2006/relationships/customXml" Target="../ink/ink7503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421.xml"/><Relationship Id="rId39" Type="http://schemas.openxmlformats.org/officeDocument/2006/relationships/image" Target="../media/image558.png"/><Relationship Id="rId109" Type="http://schemas.openxmlformats.org/officeDocument/2006/relationships/customXml" Target="../ink/ink7467.xml"/><Relationship Id="rId34" Type="http://schemas.openxmlformats.org/officeDocument/2006/relationships/customXml" Target="../ink/ink7429.xml"/><Relationship Id="rId50" Type="http://schemas.openxmlformats.org/officeDocument/2006/relationships/customXml" Target="../ink/ink7437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461.xml"/><Relationship Id="rId104" Type="http://schemas.openxmlformats.org/officeDocument/2006/relationships/image" Target="../media/image591.png"/><Relationship Id="rId120" Type="http://schemas.openxmlformats.org/officeDocument/2006/relationships/customXml" Target="../ink/ink7473.xml"/><Relationship Id="rId125" Type="http://schemas.openxmlformats.org/officeDocument/2006/relationships/customXml" Target="../ink/ink7476.xml"/><Relationship Id="rId141" Type="http://schemas.openxmlformats.org/officeDocument/2006/relationships/customXml" Target="../ink/ink7484.xml"/><Relationship Id="rId146" Type="http://schemas.openxmlformats.org/officeDocument/2006/relationships/image" Target="../media/image610.png"/><Relationship Id="rId167" Type="http://schemas.openxmlformats.org/officeDocument/2006/relationships/customXml" Target="../ink/ink7498.xml"/><Relationship Id="rId7" Type="http://schemas.openxmlformats.org/officeDocument/2006/relationships/image" Target="../media/image1910.png"/><Relationship Id="rId71" Type="http://schemas.openxmlformats.org/officeDocument/2006/relationships/customXml" Target="../ink/ink7448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413.xml"/><Relationship Id="rId29" Type="http://schemas.openxmlformats.org/officeDocument/2006/relationships/image" Target="../media/image553.png"/><Relationship Id="rId24" Type="http://schemas.openxmlformats.org/officeDocument/2006/relationships/customXml" Target="../ink/ink7424.xml"/><Relationship Id="rId40" Type="http://schemas.openxmlformats.org/officeDocument/2006/relationships/customXml" Target="../ink/ink743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456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479.xml"/><Relationship Id="rId136" Type="http://schemas.openxmlformats.org/officeDocument/2006/relationships/image" Target="../media/image606.png"/><Relationship Id="rId157" Type="http://schemas.openxmlformats.org/officeDocument/2006/relationships/customXml" Target="../ink/ink7493.xml"/><Relationship Id="rId178" Type="http://schemas.openxmlformats.org/officeDocument/2006/relationships/image" Target="../media/image626.png"/><Relationship Id="rId61" Type="http://schemas.openxmlformats.org/officeDocument/2006/relationships/customXml" Target="../ink/ink7443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501.xml"/><Relationship Id="rId19" Type="http://schemas.openxmlformats.org/officeDocument/2006/relationships/image" Target="../media/image547.png"/><Relationship Id="rId14" Type="http://schemas.openxmlformats.org/officeDocument/2006/relationships/customXml" Target="../ink/ink7419.xml"/><Relationship Id="rId30" Type="http://schemas.openxmlformats.org/officeDocument/2006/relationships/customXml" Target="../ink/ink7427.xml"/><Relationship Id="rId35" Type="http://schemas.openxmlformats.org/officeDocument/2006/relationships/image" Target="../media/image556.png"/><Relationship Id="rId56" Type="http://schemas.openxmlformats.org/officeDocument/2006/relationships/customXml" Target="../ink/ink7440.xml"/><Relationship Id="rId77" Type="http://schemas.openxmlformats.org/officeDocument/2006/relationships/customXml" Target="../ink/ink7451.xml"/><Relationship Id="rId100" Type="http://schemas.openxmlformats.org/officeDocument/2006/relationships/image" Target="../media/image589.png"/><Relationship Id="rId105" Type="http://schemas.openxmlformats.org/officeDocument/2006/relationships/customXml" Target="../ink/ink7465.xml"/><Relationship Id="rId126" Type="http://schemas.openxmlformats.org/officeDocument/2006/relationships/image" Target="../media/image601.png"/><Relationship Id="rId147" Type="http://schemas.openxmlformats.org/officeDocument/2006/relationships/customXml" Target="../ink/ink7488.xml"/><Relationship Id="rId168" Type="http://schemas.openxmlformats.org/officeDocument/2006/relationships/image" Target="../media/image621.png"/><Relationship Id="rId8" Type="http://schemas.openxmlformats.org/officeDocument/2006/relationships/customXml" Target="../ink/ink741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45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485.xml"/><Relationship Id="rId163" Type="http://schemas.openxmlformats.org/officeDocument/2006/relationships/customXml" Target="../ink/ink7496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435.xml"/><Relationship Id="rId67" Type="http://schemas.openxmlformats.org/officeDocument/2006/relationships/customXml" Target="../ink/ink7446.xml"/><Relationship Id="rId116" Type="http://schemas.openxmlformats.org/officeDocument/2006/relationships/customXml" Target="../ink/ink7471.xml"/><Relationship Id="rId137" Type="http://schemas.openxmlformats.org/officeDocument/2006/relationships/customXml" Target="../ink/ink7482.xml"/><Relationship Id="rId158" Type="http://schemas.openxmlformats.org/officeDocument/2006/relationships/image" Target="../media/image616.png"/><Relationship Id="rId20" Type="http://schemas.openxmlformats.org/officeDocument/2006/relationships/customXml" Target="../ink/ink742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454.xml"/><Relationship Id="rId88" Type="http://schemas.openxmlformats.org/officeDocument/2006/relationships/image" Target="../media/image583.png"/><Relationship Id="rId111" Type="http://schemas.openxmlformats.org/officeDocument/2006/relationships/customXml" Target="../ink/ink7468.xml"/><Relationship Id="rId132" Type="http://schemas.openxmlformats.org/officeDocument/2006/relationships/image" Target="../media/image604.png"/><Relationship Id="rId153" Type="http://schemas.openxmlformats.org/officeDocument/2006/relationships/customXml" Target="../ink/ink7491.xml"/><Relationship Id="rId174" Type="http://schemas.openxmlformats.org/officeDocument/2006/relationships/image" Target="../media/image624.png"/><Relationship Id="rId179" Type="http://schemas.openxmlformats.org/officeDocument/2006/relationships/customXml" Target="../ink/ink7504.xml"/><Relationship Id="rId15" Type="http://schemas.openxmlformats.org/officeDocument/2006/relationships/image" Target="../media/image545.png"/><Relationship Id="rId36" Type="http://schemas.openxmlformats.org/officeDocument/2006/relationships/customXml" Target="../ink/ink743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477.xml"/><Relationship Id="rId10" Type="http://schemas.openxmlformats.org/officeDocument/2006/relationships/customXml" Target="../ink/ink7417.xml"/><Relationship Id="rId31" Type="http://schemas.openxmlformats.org/officeDocument/2006/relationships/image" Target="../media/image554.png"/><Relationship Id="rId52" Type="http://schemas.openxmlformats.org/officeDocument/2006/relationships/customXml" Target="../ink/ink7438.xml"/><Relationship Id="rId73" Type="http://schemas.openxmlformats.org/officeDocument/2006/relationships/customXml" Target="../ink/ink744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462.xml"/><Relationship Id="rId101" Type="http://schemas.openxmlformats.org/officeDocument/2006/relationships/customXml" Target="../ink/ink7463.xml"/><Relationship Id="rId122" Type="http://schemas.openxmlformats.org/officeDocument/2006/relationships/customXml" Target="../ink/ink7474.xml"/><Relationship Id="rId143" Type="http://schemas.openxmlformats.org/officeDocument/2006/relationships/customXml" Target="../ink/ink7486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499.xml"/><Relationship Id="rId4" Type="http://schemas.openxmlformats.org/officeDocument/2006/relationships/customXml" Target="../ink/ink7414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42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457.xml"/><Relationship Id="rId112" Type="http://schemas.openxmlformats.org/officeDocument/2006/relationships/customXml" Target="../ink/ink7469.xml"/><Relationship Id="rId133" Type="http://schemas.openxmlformats.org/officeDocument/2006/relationships/customXml" Target="../ink/ink7480.xml"/><Relationship Id="rId154" Type="http://schemas.openxmlformats.org/officeDocument/2006/relationships/image" Target="../media/image614.png"/><Relationship Id="rId175" Type="http://schemas.openxmlformats.org/officeDocument/2006/relationships/customXml" Target="../ink/ink7502.xml"/><Relationship Id="rId16" Type="http://schemas.openxmlformats.org/officeDocument/2006/relationships/customXml" Target="../ink/ink7420.xml"/><Relationship Id="rId37" Type="http://schemas.openxmlformats.org/officeDocument/2006/relationships/image" Target="../media/image557.png"/><Relationship Id="rId58" Type="http://schemas.openxmlformats.org/officeDocument/2006/relationships/customXml" Target="../ink/ink7441.xml"/><Relationship Id="rId79" Type="http://schemas.openxmlformats.org/officeDocument/2006/relationships/customXml" Target="../ink/ink745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497.xml"/><Relationship Id="rId27" Type="http://schemas.openxmlformats.org/officeDocument/2006/relationships/image" Target="../media/image552.png"/><Relationship Id="rId48" Type="http://schemas.openxmlformats.org/officeDocument/2006/relationships/customXml" Target="../ink/ink7436.xml"/><Relationship Id="rId69" Type="http://schemas.openxmlformats.org/officeDocument/2006/relationships/customXml" Target="../ink/ink7447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492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431.xml"/><Relationship Id="rId59" Type="http://schemas.openxmlformats.org/officeDocument/2006/relationships/image" Target="../media/image568.png"/><Relationship Id="rId103" Type="http://schemas.openxmlformats.org/officeDocument/2006/relationships/customXml" Target="../ink/ink7464.xml"/><Relationship Id="rId124" Type="http://schemas.openxmlformats.org/officeDocument/2006/relationships/customXml" Target="../ink/ink7475.xml"/><Relationship Id="rId70" Type="http://schemas.openxmlformats.org/officeDocument/2006/relationships/image" Target="../media/image574.png"/><Relationship Id="rId91" Type="http://schemas.openxmlformats.org/officeDocument/2006/relationships/customXml" Target="../ink/ink7458.xml"/><Relationship Id="rId145" Type="http://schemas.openxmlformats.org/officeDocument/2006/relationships/customXml" Target="../ink/ink7487.xml"/><Relationship Id="rId166" Type="http://schemas.openxmlformats.org/officeDocument/2006/relationships/image" Target="../media/image620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525.xml"/><Relationship Id="rId63" Type="http://schemas.openxmlformats.org/officeDocument/2006/relationships/customXml" Target="../ink/ink7536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586.xml"/><Relationship Id="rId170" Type="http://schemas.openxmlformats.org/officeDocument/2006/relationships/image" Target="../media/image622.png"/><Relationship Id="rId191" Type="http://schemas.openxmlformats.org/officeDocument/2006/relationships/customXml" Target="../ink/ink7602.xml"/><Relationship Id="rId107" Type="http://schemas.openxmlformats.org/officeDocument/2006/relationships/customXml" Target="../ink/ink7558.xml"/><Relationship Id="rId11" Type="http://schemas.openxmlformats.org/officeDocument/2006/relationships/image" Target="../media/image543.png"/><Relationship Id="rId32" Type="http://schemas.openxmlformats.org/officeDocument/2006/relationships/customXml" Target="../ink/ink7520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581.xml"/><Relationship Id="rId5" Type="http://schemas.openxmlformats.org/officeDocument/2006/relationships/image" Target="../media/image541.png"/><Relationship Id="rId95" Type="http://schemas.openxmlformats.org/officeDocument/2006/relationships/customXml" Target="../ink/ink7552.xml"/><Relationship Id="rId160" Type="http://schemas.openxmlformats.org/officeDocument/2006/relationships/image" Target="../media/image617.png"/><Relationship Id="rId181" Type="http://schemas.openxmlformats.org/officeDocument/2006/relationships/customXml" Target="../ink/ink7597.xml"/><Relationship Id="rId22" Type="http://schemas.openxmlformats.org/officeDocument/2006/relationships/customXml" Target="../ink/ink7515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564.xml"/><Relationship Id="rId139" Type="http://schemas.openxmlformats.org/officeDocument/2006/relationships/customXml" Target="../ink/ink7575.xml"/><Relationship Id="rId85" Type="http://schemas.openxmlformats.org/officeDocument/2006/relationships/customXml" Target="../ink/ink7547.xml"/><Relationship Id="rId150" Type="http://schemas.openxmlformats.org/officeDocument/2006/relationships/image" Target="../media/image612.png"/><Relationship Id="rId171" Type="http://schemas.openxmlformats.org/officeDocument/2006/relationships/customXml" Target="../ink/ink7592.xml"/><Relationship Id="rId192" Type="http://schemas.openxmlformats.org/officeDocument/2006/relationships/image" Target="../media/image633.png"/><Relationship Id="rId12" Type="http://schemas.openxmlformats.org/officeDocument/2006/relationships/customXml" Target="../ink/ink7510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570.xml"/><Relationship Id="rId54" Type="http://schemas.openxmlformats.org/officeDocument/2006/relationships/customXml" Target="../ink/ink7531.xml"/><Relationship Id="rId75" Type="http://schemas.openxmlformats.org/officeDocument/2006/relationships/customXml" Target="../ink/ink754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587.xml"/><Relationship Id="rId182" Type="http://schemas.openxmlformats.org/officeDocument/2006/relationships/image" Target="../media/image628.png"/><Relationship Id="rId6" Type="http://schemas.openxmlformats.org/officeDocument/2006/relationships/customXml" Target="../ink/ink7507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526.xml"/><Relationship Id="rId65" Type="http://schemas.openxmlformats.org/officeDocument/2006/relationships/customXml" Target="../ink/ink753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582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513.xml"/><Relationship Id="rId39" Type="http://schemas.openxmlformats.org/officeDocument/2006/relationships/image" Target="../media/image558.png"/><Relationship Id="rId109" Type="http://schemas.openxmlformats.org/officeDocument/2006/relationships/customXml" Target="../ink/ink7559.xml"/><Relationship Id="rId34" Type="http://schemas.openxmlformats.org/officeDocument/2006/relationships/customXml" Target="../ink/ink7521.xml"/><Relationship Id="rId50" Type="http://schemas.openxmlformats.org/officeDocument/2006/relationships/customXml" Target="../ink/ink752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553.xml"/><Relationship Id="rId104" Type="http://schemas.openxmlformats.org/officeDocument/2006/relationships/image" Target="../media/image591.png"/><Relationship Id="rId120" Type="http://schemas.openxmlformats.org/officeDocument/2006/relationships/customXml" Target="../ink/ink7565.xml"/><Relationship Id="rId125" Type="http://schemas.openxmlformats.org/officeDocument/2006/relationships/customXml" Target="../ink/ink7568.xml"/><Relationship Id="rId141" Type="http://schemas.openxmlformats.org/officeDocument/2006/relationships/customXml" Target="../ink/ink7576.xml"/><Relationship Id="rId146" Type="http://schemas.openxmlformats.org/officeDocument/2006/relationships/image" Target="../media/image610.png"/><Relationship Id="rId167" Type="http://schemas.openxmlformats.org/officeDocument/2006/relationships/customXml" Target="../ink/ink7590.xml"/><Relationship Id="rId188" Type="http://schemas.openxmlformats.org/officeDocument/2006/relationships/image" Target="../media/image631.png"/><Relationship Id="rId7" Type="http://schemas.openxmlformats.org/officeDocument/2006/relationships/image" Target="../media/image1910.png"/><Relationship Id="rId71" Type="http://schemas.openxmlformats.org/officeDocument/2006/relationships/customXml" Target="../ink/ink7540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598.xml"/><Relationship Id="rId2" Type="http://schemas.openxmlformats.org/officeDocument/2006/relationships/customXml" Target="../ink/ink7505.xml"/><Relationship Id="rId29" Type="http://schemas.openxmlformats.org/officeDocument/2006/relationships/image" Target="../media/image553.png"/><Relationship Id="rId24" Type="http://schemas.openxmlformats.org/officeDocument/2006/relationships/customXml" Target="../ink/ink7516.xml"/><Relationship Id="rId40" Type="http://schemas.openxmlformats.org/officeDocument/2006/relationships/customXml" Target="../ink/ink752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548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571.xml"/><Relationship Id="rId136" Type="http://schemas.openxmlformats.org/officeDocument/2006/relationships/image" Target="../media/image606.png"/><Relationship Id="rId157" Type="http://schemas.openxmlformats.org/officeDocument/2006/relationships/customXml" Target="../ink/ink7585.xml"/><Relationship Id="rId178" Type="http://schemas.openxmlformats.org/officeDocument/2006/relationships/image" Target="../media/image626.png"/><Relationship Id="rId61" Type="http://schemas.openxmlformats.org/officeDocument/2006/relationships/customXml" Target="../ink/ink7535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593.xml"/><Relationship Id="rId19" Type="http://schemas.openxmlformats.org/officeDocument/2006/relationships/image" Target="../media/image547.png"/><Relationship Id="rId14" Type="http://schemas.openxmlformats.org/officeDocument/2006/relationships/customXml" Target="../ink/ink7511.xml"/><Relationship Id="rId30" Type="http://schemas.openxmlformats.org/officeDocument/2006/relationships/customXml" Target="../ink/ink7519.xml"/><Relationship Id="rId35" Type="http://schemas.openxmlformats.org/officeDocument/2006/relationships/image" Target="../media/image556.png"/><Relationship Id="rId56" Type="http://schemas.openxmlformats.org/officeDocument/2006/relationships/customXml" Target="../ink/ink7532.xml"/><Relationship Id="rId77" Type="http://schemas.openxmlformats.org/officeDocument/2006/relationships/customXml" Target="../ink/ink7543.xml"/><Relationship Id="rId100" Type="http://schemas.openxmlformats.org/officeDocument/2006/relationships/image" Target="../media/image589.png"/><Relationship Id="rId105" Type="http://schemas.openxmlformats.org/officeDocument/2006/relationships/customXml" Target="../ink/ink7557.xml"/><Relationship Id="rId126" Type="http://schemas.openxmlformats.org/officeDocument/2006/relationships/image" Target="../media/image601.png"/><Relationship Id="rId147" Type="http://schemas.openxmlformats.org/officeDocument/2006/relationships/customXml" Target="../ink/ink7580.xml"/><Relationship Id="rId168" Type="http://schemas.openxmlformats.org/officeDocument/2006/relationships/image" Target="../media/image621.png"/><Relationship Id="rId8" Type="http://schemas.openxmlformats.org/officeDocument/2006/relationships/customXml" Target="../ink/ink7508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551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577.xml"/><Relationship Id="rId163" Type="http://schemas.openxmlformats.org/officeDocument/2006/relationships/customXml" Target="../ink/ink7588.xml"/><Relationship Id="rId184" Type="http://schemas.openxmlformats.org/officeDocument/2006/relationships/image" Target="../media/image629.png"/><Relationship Id="rId189" Type="http://schemas.openxmlformats.org/officeDocument/2006/relationships/customXml" Target="../ink/ink7601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527.xml"/><Relationship Id="rId67" Type="http://schemas.openxmlformats.org/officeDocument/2006/relationships/customXml" Target="../ink/ink7538.xml"/><Relationship Id="rId116" Type="http://schemas.openxmlformats.org/officeDocument/2006/relationships/customXml" Target="../ink/ink7563.xml"/><Relationship Id="rId137" Type="http://schemas.openxmlformats.org/officeDocument/2006/relationships/customXml" Target="../ink/ink7574.xml"/><Relationship Id="rId158" Type="http://schemas.openxmlformats.org/officeDocument/2006/relationships/image" Target="../media/image616.png"/><Relationship Id="rId20" Type="http://schemas.openxmlformats.org/officeDocument/2006/relationships/customXml" Target="../ink/ink7514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546.xml"/><Relationship Id="rId88" Type="http://schemas.openxmlformats.org/officeDocument/2006/relationships/image" Target="../media/image583.png"/><Relationship Id="rId111" Type="http://schemas.openxmlformats.org/officeDocument/2006/relationships/customXml" Target="../ink/ink7560.xml"/><Relationship Id="rId132" Type="http://schemas.openxmlformats.org/officeDocument/2006/relationships/image" Target="../media/image604.png"/><Relationship Id="rId153" Type="http://schemas.openxmlformats.org/officeDocument/2006/relationships/customXml" Target="../ink/ink7583.xml"/><Relationship Id="rId174" Type="http://schemas.openxmlformats.org/officeDocument/2006/relationships/image" Target="../media/image624.png"/><Relationship Id="rId179" Type="http://schemas.openxmlformats.org/officeDocument/2006/relationships/customXml" Target="../ink/ink7596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522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569.xml"/><Relationship Id="rId10" Type="http://schemas.openxmlformats.org/officeDocument/2006/relationships/customXml" Target="../ink/ink7509.xml"/><Relationship Id="rId31" Type="http://schemas.openxmlformats.org/officeDocument/2006/relationships/image" Target="../media/image554.png"/><Relationship Id="rId52" Type="http://schemas.openxmlformats.org/officeDocument/2006/relationships/customXml" Target="../ink/ink7530.xml"/><Relationship Id="rId73" Type="http://schemas.openxmlformats.org/officeDocument/2006/relationships/customXml" Target="../ink/ink7541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554.xml"/><Relationship Id="rId101" Type="http://schemas.openxmlformats.org/officeDocument/2006/relationships/customXml" Target="../ink/ink7555.xml"/><Relationship Id="rId122" Type="http://schemas.openxmlformats.org/officeDocument/2006/relationships/customXml" Target="../ink/ink7566.xml"/><Relationship Id="rId143" Type="http://schemas.openxmlformats.org/officeDocument/2006/relationships/customXml" Target="../ink/ink7578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591.xml"/><Relationship Id="rId185" Type="http://schemas.openxmlformats.org/officeDocument/2006/relationships/customXml" Target="../ink/ink7599.xml"/><Relationship Id="rId4" Type="http://schemas.openxmlformats.org/officeDocument/2006/relationships/customXml" Target="../ink/ink7506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517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549.xml"/><Relationship Id="rId112" Type="http://schemas.openxmlformats.org/officeDocument/2006/relationships/customXml" Target="../ink/ink7561.xml"/><Relationship Id="rId133" Type="http://schemas.openxmlformats.org/officeDocument/2006/relationships/customXml" Target="../ink/ink7572.xml"/><Relationship Id="rId154" Type="http://schemas.openxmlformats.org/officeDocument/2006/relationships/image" Target="../media/image614.png"/><Relationship Id="rId175" Type="http://schemas.openxmlformats.org/officeDocument/2006/relationships/customXml" Target="../ink/ink7594.xml"/><Relationship Id="rId16" Type="http://schemas.openxmlformats.org/officeDocument/2006/relationships/customXml" Target="../ink/ink7512.xml"/><Relationship Id="rId37" Type="http://schemas.openxmlformats.org/officeDocument/2006/relationships/image" Target="../media/image557.png"/><Relationship Id="rId58" Type="http://schemas.openxmlformats.org/officeDocument/2006/relationships/customXml" Target="../ink/ink7533.xml"/><Relationship Id="rId79" Type="http://schemas.openxmlformats.org/officeDocument/2006/relationships/customXml" Target="../ink/ink7544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589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528.xml"/><Relationship Id="rId69" Type="http://schemas.openxmlformats.org/officeDocument/2006/relationships/customXml" Target="../ink/ink7539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584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523.xml"/><Relationship Id="rId59" Type="http://schemas.openxmlformats.org/officeDocument/2006/relationships/image" Target="../media/image568.png"/><Relationship Id="rId103" Type="http://schemas.openxmlformats.org/officeDocument/2006/relationships/customXml" Target="../ink/ink7556.xml"/><Relationship Id="rId124" Type="http://schemas.openxmlformats.org/officeDocument/2006/relationships/customXml" Target="../ink/ink7567.xml"/><Relationship Id="rId70" Type="http://schemas.openxmlformats.org/officeDocument/2006/relationships/image" Target="../media/image574.png"/><Relationship Id="rId91" Type="http://schemas.openxmlformats.org/officeDocument/2006/relationships/customXml" Target="../ink/ink7550.xml"/><Relationship Id="rId145" Type="http://schemas.openxmlformats.org/officeDocument/2006/relationships/customXml" Target="../ink/ink7579.xml"/><Relationship Id="rId166" Type="http://schemas.openxmlformats.org/officeDocument/2006/relationships/image" Target="../media/image620.png"/><Relationship Id="rId187" Type="http://schemas.openxmlformats.org/officeDocument/2006/relationships/customXml" Target="../ink/ink760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518.xml"/><Relationship Id="rId49" Type="http://schemas.openxmlformats.org/officeDocument/2006/relationships/image" Target="../media/image563.png"/><Relationship Id="rId114" Type="http://schemas.openxmlformats.org/officeDocument/2006/relationships/customXml" Target="../ink/ink7562.xml"/><Relationship Id="rId60" Type="http://schemas.openxmlformats.org/officeDocument/2006/relationships/customXml" Target="../ink/ink7534.xml"/><Relationship Id="rId81" Type="http://schemas.openxmlformats.org/officeDocument/2006/relationships/customXml" Target="../ink/ink7545.xml"/><Relationship Id="rId135" Type="http://schemas.openxmlformats.org/officeDocument/2006/relationships/customXml" Target="../ink/ink7573.xml"/><Relationship Id="rId156" Type="http://schemas.openxmlformats.org/officeDocument/2006/relationships/image" Target="../media/image615.png"/><Relationship Id="rId177" Type="http://schemas.openxmlformats.org/officeDocument/2006/relationships/customXml" Target="../ink/ink7595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623.xml"/><Relationship Id="rId63" Type="http://schemas.openxmlformats.org/officeDocument/2006/relationships/customXml" Target="../ink/ink7634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684.xml"/><Relationship Id="rId170" Type="http://schemas.openxmlformats.org/officeDocument/2006/relationships/image" Target="../media/image622.png"/><Relationship Id="rId191" Type="http://schemas.openxmlformats.org/officeDocument/2006/relationships/customXml" Target="../ink/ink7700.xml"/><Relationship Id="rId107" Type="http://schemas.openxmlformats.org/officeDocument/2006/relationships/customXml" Target="../ink/ink7656.xml"/><Relationship Id="rId11" Type="http://schemas.openxmlformats.org/officeDocument/2006/relationships/image" Target="../media/image543.png"/><Relationship Id="rId32" Type="http://schemas.openxmlformats.org/officeDocument/2006/relationships/customXml" Target="../ink/ink7618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679.xml"/><Relationship Id="rId5" Type="http://schemas.openxmlformats.org/officeDocument/2006/relationships/image" Target="../media/image541.png"/><Relationship Id="rId95" Type="http://schemas.openxmlformats.org/officeDocument/2006/relationships/customXml" Target="../ink/ink7650.xml"/><Relationship Id="rId160" Type="http://schemas.openxmlformats.org/officeDocument/2006/relationships/image" Target="../media/image617.png"/><Relationship Id="rId181" Type="http://schemas.openxmlformats.org/officeDocument/2006/relationships/customXml" Target="../ink/ink7695.xml"/><Relationship Id="rId22" Type="http://schemas.openxmlformats.org/officeDocument/2006/relationships/customXml" Target="../ink/ink7613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662.xml"/><Relationship Id="rId139" Type="http://schemas.openxmlformats.org/officeDocument/2006/relationships/customXml" Target="../ink/ink7673.xml"/><Relationship Id="rId85" Type="http://schemas.openxmlformats.org/officeDocument/2006/relationships/customXml" Target="../ink/ink7645.xml"/><Relationship Id="rId150" Type="http://schemas.openxmlformats.org/officeDocument/2006/relationships/image" Target="../media/image612.png"/><Relationship Id="rId171" Type="http://schemas.openxmlformats.org/officeDocument/2006/relationships/customXml" Target="../ink/ink7690.xml"/><Relationship Id="rId192" Type="http://schemas.openxmlformats.org/officeDocument/2006/relationships/image" Target="../media/image633.png"/><Relationship Id="rId12" Type="http://schemas.openxmlformats.org/officeDocument/2006/relationships/customXml" Target="../ink/ink7608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668.xml"/><Relationship Id="rId54" Type="http://schemas.openxmlformats.org/officeDocument/2006/relationships/customXml" Target="../ink/ink7629.xml"/><Relationship Id="rId75" Type="http://schemas.openxmlformats.org/officeDocument/2006/relationships/customXml" Target="../ink/ink7640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685.xml"/><Relationship Id="rId182" Type="http://schemas.openxmlformats.org/officeDocument/2006/relationships/image" Target="../media/image628.png"/><Relationship Id="rId6" Type="http://schemas.openxmlformats.org/officeDocument/2006/relationships/customXml" Target="../ink/ink7605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624.xml"/><Relationship Id="rId65" Type="http://schemas.openxmlformats.org/officeDocument/2006/relationships/customXml" Target="../ink/ink7635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680.xml"/><Relationship Id="rId172" Type="http://schemas.openxmlformats.org/officeDocument/2006/relationships/image" Target="../media/image623.png"/><Relationship Id="rId193" Type="http://schemas.openxmlformats.org/officeDocument/2006/relationships/customXml" Target="../ink/ink7701.xml"/><Relationship Id="rId13" Type="http://schemas.openxmlformats.org/officeDocument/2006/relationships/image" Target="../media/image544.png"/><Relationship Id="rId109" Type="http://schemas.openxmlformats.org/officeDocument/2006/relationships/customXml" Target="../ink/ink7657.xml"/><Relationship Id="rId34" Type="http://schemas.openxmlformats.org/officeDocument/2006/relationships/customXml" Target="../ink/ink7619.xml"/><Relationship Id="rId50" Type="http://schemas.openxmlformats.org/officeDocument/2006/relationships/customXml" Target="../ink/ink7627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651.xml"/><Relationship Id="rId104" Type="http://schemas.openxmlformats.org/officeDocument/2006/relationships/image" Target="../media/image591.png"/><Relationship Id="rId120" Type="http://schemas.openxmlformats.org/officeDocument/2006/relationships/customXml" Target="../ink/ink7663.xml"/><Relationship Id="rId125" Type="http://schemas.openxmlformats.org/officeDocument/2006/relationships/customXml" Target="../ink/ink7666.xml"/><Relationship Id="rId141" Type="http://schemas.openxmlformats.org/officeDocument/2006/relationships/customXml" Target="../ink/ink7674.xml"/><Relationship Id="rId146" Type="http://schemas.openxmlformats.org/officeDocument/2006/relationships/image" Target="../media/image610.png"/><Relationship Id="rId167" Type="http://schemas.openxmlformats.org/officeDocument/2006/relationships/customXml" Target="../ink/ink7688.xml"/><Relationship Id="rId188" Type="http://schemas.openxmlformats.org/officeDocument/2006/relationships/image" Target="../media/image631.png"/><Relationship Id="rId7" Type="http://schemas.openxmlformats.org/officeDocument/2006/relationships/image" Target="../media/image1910.png"/><Relationship Id="rId71" Type="http://schemas.openxmlformats.org/officeDocument/2006/relationships/customXml" Target="../ink/ink7638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696.xml"/><Relationship Id="rId2" Type="http://schemas.openxmlformats.org/officeDocument/2006/relationships/customXml" Target="../ink/ink7603.xml"/><Relationship Id="rId29" Type="http://schemas.openxmlformats.org/officeDocument/2006/relationships/image" Target="../media/image553.png"/><Relationship Id="rId24" Type="http://schemas.openxmlformats.org/officeDocument/2006/relationships/customXml" Target="../ink/ink7614.xml"/><Relationship Id="rId40" Type="http://schemas.openxmlformats.org/officeDocument/2006/relationships/customXml" Target="../ink/ink762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646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669.xml"/><Relationship Id="rId136" Type="http://schemas.openxmlformats.org/officeDocument/2006/relationships/image" Target="../media/image606.png"/><Relationship Id="rId157" Type="http://schemas.openxmlformats.org/officeDocument/2006/relationships/customXml" Target="../ink/ink7683.xml"/><Relationship Id="rId178" Type="http://schemas.openxmlformats.org/officeDocument/2006/relationships/image" Target="../media/image626.png"/><Relationship Id="rId61" Type="http://schemas.openxmlformats.org/officeDocument/2006/relationships/customXml" Target="../ink/ink7633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691.xml"/><Relationship Id="rId194" Type="http://schemas.openxmlformats.org/officeDocument/2006/relationships/image" Target="../media/image634.png"/><Relationship Id="rId19" Type="http://schemas.openxmlformats.org/officeDocument/2006/relationships/image" Target="../media/image547.png"/><Relationship Id="rId14" Type="http://schemas.openxmlformats.org/officeDocument/2006/relationships/customXml" Target="../ink/ink7609.xml"/><Relationship Id="rId30" Type="http://schemas.openxmlformats.org/officeDocument/2006/relationships/customXml" Target="../ink/ink7617.xml"/><Relationship Id="rId35" Type="http://schemas.openxmlformats.org/officeDocument/2006/relationships/image" Target="../media/image556.png"/><Relationship Id="rId56" Type="http://schemas.openxmlformats.org/officeDocument/2006/relationships/customXml" Target="../ink/ink7630.xml"/><Relationship Id="rId77" Type="http://schemas.openxmlformats.org/officeDocument/2006/relationships/customXml" Target="../ink/ink7641.xml"/><Relationship Id="rId100" Type="http://schemas.openxmlformats.org/officeDocument/2006/relationships/image" Target="../media/image589.png"/><Relationship Id="rId105" Type="http://schemas.openxmlformats.org/officeDocument/2006/relationships/customXml" Target="../ink/ink7655.xml"/><Relationship Id="rId126" Type="http://schemas.openxmlformats.org/officeDocument/2006/relationships/image" Target="../media/image601.png"/><Relationship Id="rId147" Type="http://schemas.openxmlformats.org/officeDocument/2006/relationships/customXml" Target="../ink/ink7678.xml"/><Relationship Id="rId168" Type="http://schemas.openxmlformats.org/officeDocument/2006/relationships/image" Target="../media/image621.png"/><Relationship Id="rId8" Type="http://schemas.openxmlformats.org/officeDocument/2006/relationships/customXml" Target="../ink/ink760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64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675.xml"/><Relationship Id="rId163" Type="http://schemas.openxmlformats.org/officeDocument/2006/relationships/customXml" Target="../ink/ink7686.xml"/><Relationship Id="rId184" Type="http://schemas.openxmlformats.org/officeDocument/2006/relationships/image" Target="../media/image629.png"/><Relationship Id="rId189" Type="http://schemas.openxmlformats.org/officeDocument/2006/relationships/customXml" Target="../ink/ink7699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625.xml"/><Relationship Id="rId67" Type="http://schemas.openxmlformats.org/officeDocument/2006/relationships/customXml" Target="../ink/ink7636.xml"/><Relationship Id="rId116" Type="http://schemas.openxmlformats.org/officeDocument/2006/relationships/customXml" Target="../ink/ink7661.xml"/><Relationship Id="rId137" Type="http://schemas.openxmlformats.org/officeDocument/2006/relationships/customXml" Target="../ink/ink7672.xml"/><Relationship Id="rId158" Type="http://schemas.openxmlformats.org/officeDocument/2006/relationships/image" Target="../media/image616.png"/><Relationship Id="rId20" Type="http://schemas.openxmlformats.org/officeDocument/2006/relationships/customXml" Target="../ink/ink761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644.xml"/><Relationship Id="rId88" Type="http://schemas.openxmlformats.org/officeDocument/2006/relationships/image" Target="../media/image583.png"/><Relationship Id="rId111" Type="http://schemas.openxmlformats.org/officeDocument/2006/relationships/customXml" Target="../ink/ink7658.xml"/><Relationship Id="rId132" Type="http://schemas.openxmlformats.org/officeDocument/2006/relationships/image" Target="../media/image604.png"/><Relationship Id="rId153" Type="http://schemas.openxmlformats.org/officeDocument/2006/relationships/customXml" Target="../ink/ink7681.xml"/><Relationship Id="rId174" Type="http://schemas.openxmlformats.org/officeDocument/2006/relationships/image" Target="../media/image624.png"/><Relationship Id="rId179" Type="http://schemas.openxmlformats.org/officeDocument/2006/relationships/customXml" Target="../ink/ink7694.xml"/><Relationship Id="rId195" Type="http://schemas.openxmlformats.org/officeDocument/2006/relationships/customXml" Target="../ink/ink7702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62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667.xml"/><Relationship Id="rId10" Type="http://schemas.openxmlformats.org/officeDocument/2006/relationships/customXml" Target="../ink/ink7607.xml"/><Relationship Id="rId31" Type="http://schemas.openxmlformats.org/officeDocument/2006/relationships/image" Target="../media/image554.png"/><Relationship Id="rId52" Type="http://schemas.openxmlformats.org/officeDocument/2006/relationships/customXml" Target="../ink/ink7628.xml"/><Relationship Id="rId73" Type="http://schemas.openxmlformats.org/officeDocument/2006/relationships/customXml" Target="../ink/ink763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652.xml"/><Relationship Id="rId101" Type="http://schemas.openxmlformats.org/officeDocument/2006/relationships/customXml" Target="../ink/ink7653.xml"/><Relationship Id="rId122" Type="http://schemas.openxmlformats.org/officeDocument/2006/relationships/customXml" Target="../ink/ink7664.xml"/><Relationship Id="rId143" Type="http://schemas.openxmlformats.org/officeDocument/2006/relationships/customXml" Target="../ink/ink7676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689.xml"/><Relationship Id="rId185" Type="http://schemas.openxmlformats.org/officeDocument/2006/relationships/customXml" Target="../ink/ink7697.xml"/><Relationship Id="rId4" Type="http://schemas.openxmlformats.org/officeDocument/2006/relationships/customXml" Target="../ink/ink7604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61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647.xml"/><Relationship Id="rId112" Type="http://schemas.openxmlformats.org/officeDocument/2006/relationships/customXml" Target="../ink/ink7659.xml"/><Relationship Id="rId133" Type="http://schemas.openxmlformats.org/officeDocument/2006/relationships/customXml" Target="../ink/ink7670.xml"/><Relationship Id="rId154" Type="http://schemas.openxmlformats.org/officeDocument/2006/relationships/image" Target="../media/image614.png"/><Relationship Id="rId175" Type="http://schemas.openxmlformats.org/officeDocument/2006/relationships/customXml" Target="../ink/ink7692.xml"/><Relationship Id="rId196" Type="http://schemas.openxmlformats.org/officeDocument/2006/relationships/image" Target="../media/image635.png"/><Relationship Id="rId16" Type="http://schemas.openxmlformats.org/officeDocument/2006/relationships/customXml" Target="../ink/ink7610.xml"/><Relationship Id="rId37" Type="http://schemas.openxmlformats.org/officeDocument/2006/relationships/image" Target="../media/image557.png"/><Relationship Id="rId58" Type="http://schemas.openxmlformats.org/officeDocument/2006/relationships/customXml" Target="../ink/ink7631.xml"/><Relationship Id="rId79" Type="http://schemas.openxmlformats.org/officeDocument/2006/relationships/customXml" Target="../ink/ink764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687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626.xml"/><Relationship Id="rId69" Type="http://schemas.openxmlformats.org/officeDocument/2006/relationships/customXml" Target="../ink/ink7637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682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621.xml"/><Relationship Id="rId59" Type="http://schemas.openxmlformats.org/officeDocument/2006/relationships/image" Target="../media/image568.png"/><Relationship Id="rId103" Type="http://schemas.openxmlformats.org/officeDocument/2006/relationships/customXml" Target="../ink/ink7654.xml"/><Relationship Id="rId124" Type="http://schemas.openxmlformats.org/officeDocument/2006/relationships/customXml" Target="../ink/ink7665.xml"/><Relationship Id="rId70" Type="http://schemas.openxmlformats.org/officeDocument/2006/relationships/image" Target="../media/image574.png"/><Relationship Id="rId91" Type="http://schemas.openxmlformats.org/officeDocument/2006/relationships/customXml" Target="../ink/ink7648.xml"/><Relationship Id="rId145" Type="http://schemas.openxmlformats.org/officeDocument/2006/relationships/customXml" Target="../ink/ink7677.xml"/><Relationship Id="rId166" Type="http://schemas.openxmlformats.org/officeDocument/2006/relationships/image" Target="../media/image620.png"/><Relationship Id="rId187" Type="http://schemas.openxmlformats.org/officeDocument/2006/relationships/customXml" Target="../ink/ink769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616.xml"/><Relationship Id="rId49" Type="http://schemas.openxmlformats.org/officeDocument/2006/relationships/image" Target="../media/image563.png"/><Relationship Id="rId114" Type="http://schemas.openxmlformats.org/officeDocument/2006/relationships/customXml" Target="../ink/ink7660.xml"/><Relationship Id="rId60" Type="http://schemas.openxmlformats.org/officeDocument/2006/relationships/customXml" Target="../ink/ink7632.xml"/><Relationship Id="rId81" Type="http://schemas.openxmlformats.org/officeDocument/2006/relationships/customXml" Target="../ink/ink7643.xml"/><Relationship Id="rId135" Type="http://schemas.openxmlformats.org/officeDocument/2006/relationships/customXml" Target="../ink/ink7671.xml"/><Relationship Id="rId156" Type="http://schemas.openxmlformats.org/officeDocument/2006/relationships/image" Target="../media/image615.png"/><Relationship Id="rId177" Type="http://schemas.openxmlformats.org/officeDocument/2006/relationships/customXml" Target="../ink/ink7693.xml"/><Relationship Id="rId18" Type="http://schemas.openxmlformats.org/officeDocument/2006/relationships/customXml" Target="../ink/ink7611.xml"/><Relationship Id="rId39" Type="http://schemas.openxmlformats.org/officeDocument/2006/relationships/image" Target="../media/image558.png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723.xml"/><Relationship Id="rId63" Type="http://schemas.openxmlformats.org/officeDocument/2006/relationships/customXml" Target="../ink/ink7734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784.xml"/><Relationship Id="rId170" Type="http://schemas.openxmlformats.org/officeDocument/2006/relationships/image" Target="../media/image622.png"/><Relationship Id="rId191" Type="http://schemas.openxmlformats.org/officeDocument/2006/relationships/customXml" Target="../ink/ink7800.xml"/><Relationship Id="rId205" Type="http://schemas.openxmlformats.org/officeDocument/2006/relationships/customXml" Target="../ink/ink7807.xml"/><Relationship Id="rId107" Type="http://schemas.openxmlformats.org/officeDocument/2006/relationships/customXml" Target="../ink/ink7756.xml"/><Relationship Id="rId11" Type="http://schemas.openxmlformats.org/officeDocument/2006/relationships/image" Target="../media/image543.png"/><Relationship Id="rId32" Type="http://schemas.openxmlformats.org/officeDocument/2006/relationships/customXml" Target="../ink/ink7718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779.xml"/><Relationship Id="rId5" Type="http://schemas.openxmlformats.org/officeDocument/2006/relationships/image" Target="../media/image541.png"/><Relationship Id="rId95" Type="http://schemas.openxmlformats.org/officeDocument/2006/relationships/customXml" Target="../ink/ink7750.xml"/><Relationship Id="rId160" Type="http://schemas.openxmlformats.org/officeDocument/2006/relationships/image" Target="../media/image617.png"/><Relationship Id="rId181" Type="http://schemas.openxmlformats.org/officeDocument/2006/relationships/customXml" Target="../ink/ink7795.xml"/><Relationship Id="rId22" Type="http://schemas.openxmlformats.org/officeDocument/2006/relationships/customXml" Target="../ink/ink7713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762.xml"/><Relationship Id="rId139" Type="http://schemas.openxmlformats.org/officeDocument/2006/relationships/customXml" Target="../ink/ink7773.xml"/><Relationship Id="rId85" Type="http://schemas.openxmlformats.org/officeDocument/2006/relationships/customXml" Target="../ink/ink7745.xml"/><Relationship Id="rId150" Type="http://schemas.openxmlformats.org/officeDocument/2006/relationships/image" Target="../media/image612.png"/><Relationship Id="rId171" Type="http://schemas.openxmlformats.org/officeDocument/2006/relationships/customXml" Target="../ink/ink7790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708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768.xml"/><Relationship Id="rId54" Type="http://schemas.openxmlformats.org/officeDocument/2006/relationships/customXml" Target="../ink/ink7729.xml"/><Relationship Id="rId75" Type="http://schemas.openxmlformats.org/officeDocument/2006/relationships/customXml" Target="../ink/ink7740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785.xml"/><Relationship Id="rId182" Type="http://schemas.openxmlformats.org/officeDocument/2006/relationships/image" Target="../media/image628.png"/><Relationship Id="rId6" Type="http://schemas.openxmlformats.org/officeDocument/2006/relationships/customXml" Target="../ink/ink7705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724.xml"/><Relationship Id="rId65" Type="http://schemas.openxmlformats.org/officeDocument/2006/relationships/customXml" Target="../ink/ink7735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780.xml"/><Relationship Id="rId172" Type="http://schemas.openxmlformats.org/officeDocument/2006/relationships/image" Target="../media/image623.png"/><Relationship Id="rId193" Type="http://schemas.openxmlformats.org/officeDocument/2006/relationships/customXml" Target="../ink/ink7801.xml"/><Relationship Id="rId207" Type="http://schemas.openxmlformats.org/officeDocument/2006/relationships/customXml" Target="../ink/ink7808.xml"/><Relationship Id="rId13" Type="http://schemas.openxmlformats.org/officeDocument/2006/relationships/image" Target="../media/image544.png"/><Relationship Id="rId109" Type="http://schemas.openxmlformats.org/officeDocument/2006/relationships/customXml" Target="../ink/ink7757.xml"/><Relationship Id="rId34" Type="http://schemas.openxmlformats.org/officeDocument/2006/relationships/customXml" Target="../ink/ink771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751.xml"/><Relationship Id="rId120" Type="http://schemas.openxmlformats.org/officeDocument/2006/relationships/customXml" Target="../ink/ink7763.xml"/><Relationship Id="rId141" Type="http://schemas.openxmlformats.org/officeDocument/2006/relationships/customXml" Target="../ink/ink7774.xml"/><Relationship Id="rId7" Type="http://schemas.openxmlformats.org/officeDocument/2006/relationships/image" Target="../media/image1910.png"/><Relationship Id="rId162" Type="http://schemas.openxmlformats.org/officeDocument/2006/relationships/image" Target="../media/image618.png"/><Relationship Id="rId183" Type="http://schemas.openxmlformats.org/officeDocument/2006/relationships/customXml" Target="../ink/ink7796.xml"/><Relationship Id="rId24" Type="http://schemas.openxmlformats.org/officeDocument/2006/relationships/customXml" Target="../ink/ink7714.xml"/><Relationship Id="rId40" Type="http://schemas.openxmlformats.org/officeDocument/2006/relationships/customXml" Target="../ink/ink772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746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769.xml"/><Relationship Id="rId136" Type="http://schemas.openxmlformats.org/officeDocument/2006/relationships/image" Target="../media/image606.png"/><Relationship Id="rId157" Type="http://schemas.openxmlformats.org/officeDocument/2006/relationships/customXml" Target="../ink/ink7783.xml"/><Relationship Id="rId178" Type="http://schemas.openxmlformats.org/officeDocument/2006/relationships/image" Target="../media/image626.png"/><Relationship Id="rId61" Type="http://schemas.openxmlformats.org/officeDocument/2006/relationships/customXml" Target="../ink/ink7733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791.xml"/><Relationship Id="rId194" Type="http://schemas.openxmlformats.org/officeDocument/2006/relationships/image" Target="../media/image634.png"/><Relationship Id="rId199" Type="http://schemas.openxmlformats.org/officeDocument/2006/relationships/customXml" Target="../ink/ink7804.xml"/><Relationship Id="rId203" Type="http://schemas.openxmlformats.org/officeDocument/2006/relationships/customXml" Target="../ink/ink7806.xml"/><Relationship Id="rId208" Type="http://schemas.openxmlformats.org/officeDocument/2006/relationships/image" Target="../media/image641.png"/><Relationship Id="rId19" Type="http://schemas.openxmlformats.org/officeDocument/2006/relationships/image" Target="../media/image547.png"/><Relationship Id="rId14" Type="http://schemas.openxmlformats.org/officeDocument/2006/relationships/customXml" Target="../ink/ink7709.xml"/><Relationship Id="rId30" Type="http://schemas.openxmlformats.org/officeDocument/2006/relationships/customXml" Target="../ink/ink7717.xml"/><Relationship Id="rId35" Type="http://schemas.openxmlformats.org/officeDocument/2006/relationships/image" Target="../media/image556.png"/><Relationship Id="rId56" Type="http://schemas.openxmlformats.org/officeDocument/2006/relationships/customXml" Target="../ink/ink7730.xml"/><Relationship Id="rId77" Type="http://schemas.openxmlformats.org/officeDocument/2006/relationships/customXml" Target="../ink/ink7741.xml"/><Relationship Id="rId100" Type="http://schemas.openxmlformats.org/officeDocument/2006/relationships/image" Target="../media/image589.png"/><Relationship Id="rId105" Type="http://schemas.openxmlformats.org/officeDocument/2006/relationships/customXml" Target="../ink/ink7755.xml"/><Relationship Id="rId126" Type="http://schemas.openxmlformats.org/officeDocument/2006/relationships/image" Target="../media/image601.png"/><Relationship Id="rId147" Type="http://schemas.openxmlformats.org/officeDocument/2006/relationships/customXml" Target="../ink/ink7778.xml"/><Relationship Id="rId168" Type="http://schemas.openxmlformats.org/officeDocument/2006/relationships/image" Target="../media/image621.png"/><Relationship Id="rId8" Type="http://schemas.openxmlformats.org/officeDocument/2006/relationships/customXml" Target="../ink/ink770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74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775.xml"/><Relationship Id="rId163" Type="http://schemas.openxmlformats.org/officeDocument/2006/relationships/customXml" Target="../ink/ink7786.xml"/><Relationship Id="rId184" Type="http://schemas.openxmlformats.org/officeDocument/2006/relationships/image" Target="../media/image629.png"/><Relationship Id="rId189" Type="http://schemas.openxmlformats.org/officeDocument/2006/relationships/customXml" Target="../ink/ink7799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725.xml"/><Relationship Id="rId67" Type="http://schemas.openxmlformats.org/officeDocument/2006/relationships/customXml" Target="../ink/ink7736.xml"/><Relationship Id="rId116" Type="http://schemas.openxmlformats.org/officeDocument/2006/relationships/customXml" Target="../ink/ink7761.xml"/><Relationship Id="rId137" Type="http://schemas.openxmlformats.org/officeDocument/2006/relationships/customXml" Target="../ink/ink7772.xml"/><Relationship Id="rId158" Type="http://schemas.openxmlformats.org/officeDocument/2006/relationships/image" Target="../media/image616.png"/><Relationship Id="rId20" Type="http://schemas.openxmlformats.org/officeDocument/2006/relationships/customXml" Target="../ink/ink771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744.xml"/><Relationship Id="rId88" Type="http://schemas.openxmlformats.org/officeDocument/2006/relationships/image" Target="../media/image583.png"/><Relationship Id="rId111" Type="http://schemas.openxmlformats.org/officeDocument/2006/relationships/customXml" Target="../ink/ink7758.xml"/><Relationship Id="rId132" Type="http://schemas.openxmlformats.org/officeDocument/2006/relationships/image" Target="../media/image604.png"/><Relationship Id="rId153" Type="http://schemas.openxmlformats.org/officeDocument/2006/relationships/customXml" Target="../ink/ink7781.xml"/><Relationship Id="rId174" Type="http://schemas.openxmlformats.org/officeDocument/2006/relationships/image" Target="../media/image624.png"/><Relationship Id="rId179" Type="http://schemas.openxmlformats.org/officeDocument/2006/relationships/customXml" Target="../ink/ink7794.xml"/><Relationship Id="rId195" Type="http://schemas.openxmlformats.org/officeDocument/2006/relationships/customXml" Target="../ink/ink7802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15" Type="http://schemas.openxmlformats.org/officeDocument/2006/relationships/image" Target="../media/image545.png"/><Relationship Id="rId36" Type="http://schemas.openxmlformats.org/officeDocument/2006/relationships/customXml" Target="../ink/ink772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767.xml"/><Relationship Id="rId10" Type="http://schemas.openxmlformats.org/officeDocument/2006/relationships/customXml" Target="../ink/ink7707.xml"/><Relationship Id="rId31" Type="http://schemas.openxmlformats.org/officeDocument/2006/relationships/image" Target="../media/image554.png"/><Relationship Id="rId52" Type="http://schemas.openxmlformats.org/officeDocument/2006/relationships/customXml" Target="../ink/ink7728.xml"/><Relationship Id="rId73" Type="http://schemas.openxmlformats.org/officeDocument/2006/relationships/customXml" Target="../ink/ink773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752.xml"/><Relationship Id="rId101" Type="http://schemas.openxmlformats.org/officeDocument/2006/relationships/customXml" Target="../ink/ink7753.xml"/><Relationship Id="rId122" Type="http://schemas.openxmlformats.org/officeDocument/2006/relationships/customXml" Target="../ink/ink7764.xml"/><Relationship Id="rId143" Type="http://schemas.openxmlformats.org/officeDocument/2006/relationships/customXml" Target="../ink/ink7776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789.xml"/><Relationship Id="rId185" Type="http://schemas.openxmlformats.org/officeDocument/2006/relationships/customXml" Target="../ink/ink7797.xml"/><Relationship Id="rId4" Type="http://schemas.openxmlformats.org/officeDocument/2006/relationships/customXml" Target="../ink/ink7704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71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747.xml"/><Relationship Id="rId112" Type="http://schemas.openxmlformats.org/officeDocument/2006/relationships/customXml" Target="../ink/ink7759.xml"/><Relationship Id="rId133" Type="http://schemas.openxmlformats.org/officeDocument/2006/relationships/customXml" Target="../ink/ink7770.xml"/><Relationship Id="rId154" Type="http://schemas.openxmlformats.org/officeDocument/2006/relationships/image" Target="../media/image614.png"/><Relationship Id="rId175" Type="http://schemas.openxmlformats.org/officeDocument/2006/relationships/customXml" Target="../ink/ink7792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710.xml"/><Relationship Id="rId37" Type="http://schemas.openxmlformats.org/officeDocument/2006/relationships/image" Target="../media/image557.png"/><Relationship Id="rId58" Type="http://schemas.openxmlformats.org/officeDocument/2006/relationships/customXml" Target="../ink/ink7731.xml"/><Relationship Id="rId79" Type="http://schemas.openxmlformats.org/officeDocument/2006/relationships/customXml" Target="../ink/ink774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787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726.xml"/><Relationship Id="rId69" Type="http://schemas.openxmlformats.org/officeDocument/2006/relationships/customXml" Target="../ink/ink7737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782.xml"/><Relationship Id="rId176" Type="http://schemas.openxmlformats.org/officeDocument/2006/relationships/image" Target="../media/image625.png"/><Relationship Id="rId197" Type="http://schemas.openxmlformats.org/officeDocument/2006/relationships/customXml" Target="../ink/ink7803.xml"/><Relationship Id="rId201" Type="http://schemas.openxmlformats.org/officeDocument/2006/relationships/customXml" Target="../ink/ink7805.xml"/><Relationship Id="rId17" Type="http://schemas.openxmlformats.org/officeDocument/2006/relationships/image" Target="../media/image546.png"/><Relationship Id="rId38" Type="http://schemas.openxmlformats.org/officeDocument/2006/relationships/customXml" Target="../ink/ink7721.xml"/><Relationship Id="rId59" Type="http://schemas.openxmlformats.org/officeDocument/2006/relationships/image" Target="../media/image568.png"/><Relationship Id="rId103" Type="http://schemas.openxmlformats.org/officeDocument/2006/relationships/customXml" Target="../ink/ink7754.xml"/><Relationship Id="rId124" Type="http://schemas.openxmlformats.org/officeDocument/2006/relationships/customXml" Target="../ink/ink7765.xml"/><Relationship Id="rId70" Type="http://schemas.openxmlformats.org/officeDocument/2006/relationships/image" Target="../media/image574.png"/><Relationship Id="rId91" Type="http://schemas.openxmlformats.org/officeDocument/2006/relationships/customXml" Target="../ink/ink7748.xml"/><Relationship Id="rId145" Type="http://schemas.openxmlformats.org/officeDocument/2006/relationships/customXml" Target="../ink/ink7777.xml"/><Relationship Id="rId166" Type="http://schemas.openxmlformats.org/officeDocument/2006/relationships/image" Target="../media/image620.png"/><Relationship Id="rId187" Type="http://schemas.openxmlformats.org/officeDocument/2006/relationships/customXml" Target="../ink/ink779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716.xml"/><Relationship Id="rId49" Type="http://schemas.openxmlformats.org/officeDocument/2006/relationships/image" Target="../media/image563.png"/><Relationship Id="rId114" Type="http://schemas.openxmlformats.org/officeDocument/2006/relationships/customXml" Target="../ink/ink7760.xml"/><Relationship Id="rId60" Type="http://schemas.openxmlformats.org/officeDocument/2006/relationships/customXml" Target="../ink/ink7732.xml"/><Relationship Id="rId81" Type="http://schemas.openxmlformats.org/officeDocument/2006/relationships/customXml" Target="../ink/ink7743.xml"/><Relationship Id="rId135" Type="http://schemas.openxmlformats.org/officeDocument/2006/relationships/customXml" Target="../ink/ink7771.xml"/><Relationship Id="rId156" Type="http://schemas.openxmlformats.org/officeDocument/2006/relationships/image" Target="../media/image615.png"/><Relationship Id="rId177" Type="http://schemas.openxmlformats.org/officeDocument/2006/relationships/customXml" Target="../ink/ink7793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711.xml"/><Relationship Id="rId39" Type="http://schemas.openxmlformats.org/officeDocument/2006/relationships/image" Target="../media/image558.png"/><Relationship Id="rId50" Type="http://schemas.openxmlformats.org/officeDocument/2006/relationships/customXml" Target="../ink/ink7727.xml"/><Relationship Id="rId104" Type="http://schemas.openxmlformats.org/officeDocument/2006/relationships/image" Target="../media/image591.png"/><Relationship Id="rId125" Type="http://schemas.openxmlformats.org/officeDocument/2006/relationships/customXml" Target="../ink/ink7766.xml"/><Relationship Id="rId146" Type="http://schemas.openxmlformats.org/officeDocument/2006/relationships/image" Target="../media/image610.png"/><Relationship Id="rId167" Type="http://schemas.openxmlformats.org/officeDocument/2006/relationships/customXml" Target="../ink/ink7788.xml"/><Relationship Id="rId188" Type="http://schemas.openxmlformats.org/officeDocument/2006/relationships/image" Target="../media/image631.png"/><Relationship Id="rId71" Type="http://schemas.openxmlformats.org/officeDocument/2006/relationships/customXml" Target="../ink/ink7738.xml"/><Relationship Id="rId92" Type="http://schemas.openxmlformats.org/officeDocument/2006/relationships/image" Target="../media/image585.png"/><Relationship Id="rId2" Type="http://schemas.openxmlformats.org/officeDocument/2006/relationships/customXml" Target="../ink/ink7703.xml"/><Relationship Id="rId29" Type="http://schemas.openxmlformats.org/officeDocument/2006/relationships/image" Target="../media/image553.png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829.xml"/><Relationship Id="rId63" Type="http://schemas.openxmlformats.org/officeDocument/2006/relationships/customXml" Target="../ink/ink7840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890.xml"/><Relationship Id="rId170" Type="http://schemas.openxmlformats.org/officeDocument/2006/relationships/image" Target="../media/image622.png"/><Relationship Id="rId191" Type="http://schemas.openxmlformats.org/officeDocument/2006/relationships/customXml" Target="../ink/ink7906.xml"/><Relationship Id="rId205" Type="http://schemas.openxmlformats.org/officeDocument/2006/relationships/customXml" Target="../ink/ink7913.xml"/><Relationship Id="rId107" Type="http://schemas.openxmlformats.org/officeDocument/2006/relationships/customXml" Target="../ink/ink7862.xml"/><Relationship Id="rId11" Type="http://schemas.openxmlformats.org/officeDocument/2006/relationships/image" Target="../media/image543.png"/><Relationship Id="rId32" Type="http://schemas.openxmlformats.org/officeDocument/2006/relationships/customXml" Target="../ink/ink7824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885.xml"/><Relationship Id="rId5" Type="http://schemas.openxmlformats.org/officeDocument/2006/relationships/image" Target="../media/image541.png"/><Relationship Id="rId95" Type="http://schemas.openxmlformats.org/officeDocument/2006/relationships/customXml" Target="../ink/ink7856.xml"/><Relationship Id="rId160" Type="http://schemas.openxmlformats.org/officeDocument/2006/relationships/image" Target="../media/image617.png"/><Relationship Id="rId181" Type="http://schemas.openxmlformats.org/officeDocument/2006/relationships/customXml" Target="../ink/ink7901.xml"/><Relationship Id="rId216" Type="http://schemas.openxmlformats.org/officeDocument/2006/relationships/image" Target="../media/image645.png"/><Relationship Id="rId22" Type="http://schemas.openxmlformats.org/officeDocument/2006/relationships/customXml" Target="../ink/ink7819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868.xml"/><Relationship Id="rId139" Type="http://schemas.openxmlformats.org/officeDocument/2006/relationships/customXml" Target="../ink/ink7879.xml"/><Relationship Id="rId85" Type="http://schemas.openxmlformats.org/officeDocument/2006/relationships/customXml" Target="../ink/ink7851.xml"/><Relationship Id="rId150" Type="http://schemas.openxmlformats.org/officeDocument/2006/relationships/image" Target="../media/image612.png"/><Relationship Id="rId171" Type="http://schemas.openxmlformats.org/officeDocument/2006/relationships/customXml" Target="../ink/ink7896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814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874.xml"/><Relationship Id="rId54" Type="http://schemas.openxmlformats.org/officeDocument/2006/relationships/customXml" Target="../ink/ink7835.xml"/><Relationship Id="rId75" Type="http://schemas.openxmlformats.org/officeDocument/2006/relationships/customXml" Target="../ink/ink7846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891.xml"/><Relationship Id="rId182" Type="http://schemas.openxmlformats.org/officeDocument/2006/relationships/image" Target="../media/image628.png"/><Relationship Id="rId217" Type="http://schemas.openxmlformats.org/officeDocument/2006/relationships/customXml" Target="../ink/ink7919.xml"/><Relationship Id="rId6" Type="http://schemas.openxmlformats.org/officeDocument/2006/relationships/customXml" Target="../ink/ink7811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830.xml"/><Relationship Id="rId65" Type="http://schemas.openxmlformats.org/officeDocument/2006/relationships/customXml" Target="../ink/ink784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886.xml"/><Relationship Id="rId172" Type="http://schemas.openxmlformats.org/officeDocument/2006/relationships/image" Target="../media/image623.png"/><Relationship Id="rId193" Type="http://schemas.openxmlformats.org/officeDocument/2006/relationships/customXml" Target="../ink/ink7907.xml"/><Relationship Id="rId207" Type="http://schemas.openxmlformats.org/officeDocument/2006/relationships/customXml" Target="../ink/ink7914.xml"/><Relationship Id="rId13" Type="http://schemas.openxmlformats.org/officeDocument/2006/relationships/image" Target="../media/image544.png"/><Relationship Id="rId109" Type="http://schemas.openxmlformats.org/officeDocument/2006/relationships/customXml" Target="../ink/ink7863.xml"/><Relationship Id="rId34" Type="http://schemas.openxmlformats.org/officeDocument/2006/relationships/customXml" Target="../ink/ink782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857.xml"/><Relationship Id="rId120" Type="http://schemas.openxmlformats.org/officeDocument/2006/relationships/customXml" Target="../ink/ink7869.xml"/><Relationship Id="rId141" Type="http://schemas.openxmlformats.org/officeDocument/2006/relationships/customXml" Target="../ink/ink7880.xml"/><Relationship Id="rId7" Type="http://schemas.openxmlformats.org/officeDocument/2006/relationships/image" Target="../media/image1910.png"/><Relationship Id="rId162" Type="http://schemas.openxmlformats.org/officeDocument/2006/relationships/image" Target="../media/image618.png"/><Relationship Id="rId183" Type="http://schemas.openxmlformats.org/officeDocument/2006/relationships/customXml" Target="../ink/ink7902.xml"/><Relationship Id="rId218" Type="http://schemas.openxmlformats.org/officeDocument/2006/relationships/image" Target="../media/image646.png"/><Relationship Id="rId24" Type="http://schemas.openxmlformats.org/officeDocument/2006/relationships/customXml" Target="../ink/ink782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852.xml"/><Relationship Id="rId110" Type="http://schemas.openxmlformats.org/officeDocument/2006/relationships/image" Target="../media/image594.png"/><Relationship Id="rId131" Type="http://schemas.openxmlformats.org/officeDocument/2006/relationships/customXml" Target="../ink/ink7875.xml"/><Relationship Id="rId152" Type="http://schemas.openxmlformats.org/officeDocument/2006/relationships/image" Target="../media/image613.png"/><Relationship Id="rId173" Type="http://schemas.openxmlformats.org/officeDocument/2006/relationships/customXml" Target="../ink/ink7897.xml"/><Relationship Id="rId194" Type="http://schemas.openxmlformats.org/officeDocument/2006/relationships/image" Target="../media/image634.png"/><Relationship Id="rId208" Type="http://schemas.openxmlformats.org/officeDocument/2006/relationships/image" Target="../media/image641.png"/><Relationship Id="rId14" Type="http://schemas.openxmlformats.org/officeDocument/2006/relationships/customXml" Target="../ink/ink7815.xml"/><Relationship Id="rId35" Type="http://schemas.openxmlformats.org/officeDocument/2006/relationships/image" Target="../media/image556.png"/><Relationship Id="rId56" Type="http://schemas.openxmlformats.org/officeDocument/2006/relationships/customXml" Target="../ink/ink7836.xml"/><Relationship Id="rId77" Type="http://schemas.openxmlformats.org/officeDocument/2006/relationships/customXml" Target="../ink/ink7847.xml"/><Relationship Id="rId100" Type="http://schemas.openxmlformats.org/officeDocument/2006/relationships/image" Target="../media/image589.png"/><Relationship Id="rId8" Type="http://schemas.openxmlformats.org/officeDocument/2006/relationships/customXml" Target="../ink/ink781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85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881.xml"/><Relationship Id="rId163" Type="http://schemas.openxmlformats.org/officeDocument/2006/relationships/customXml" Target="../ink/ink7892.xml"/><Relationship Id="rId184" Type="http://schemas.openxmlformats.org/officeDocument/2006/relationships/image" Target="../media/image629.png"/><Relationship Id="rId189" Type="http://schemas.openxmlformats.org/officeDocument/2006/relationships/customXml" Target="../ink/ink7905.xml"/><Relationship Id="rId219" Type="http://schemas.openxmlformats.org/officeDocument/2006/relationships/customXml" Target="../ink/ink7920.xml"/><Relationship Id="rId3" Type="http://schemas.openxmlformats.org/officeDocument/2006/relationships/image" Target="../media/image540.png"/><Relationship Id="rId214" Type="http://schemas.openxmlformats.org/officeDocument/2006/relationships/image" Target="../media/image644.png"/><Relationship Id="rId25" Type="http://schemas.openxmlformats.org/officeDocument/2006/relationships/image" Target="../media/image551.png"/><Relationship Id="rId46" Type="http://schemas.openxmlformats.org/officeDocument/2006/relationships/customXml" Target="../ink/ink7831.xml"/><Relationship Id="rId67" Type="http://schemas.openxmlformats.org/officeDocument/2006/relationships/customXml" Target="../ink/ink7842.xml"/><Relationship Id="rId116" Type="http://schemas.openxmlformats.org/officeDocument/2006/relationships/customXml" Target="../ink/ink7867.xml"/><Relationship Id="rId137" Type="http://schemas.openxmlformats.org/officeDocument/2006/relationships/customXml" Target="../ink/ink7878.xml"/><Relationship Id="rId158" Type="http://schemas.openxmlformats.org/officeDocument/2006/relationships/image" Target="../media/image616.png"/><Relationship Id="rId20" Type="http://schemas.openxmlformats.org/officeDocument/2006/relationships/customXml" Target="../ink/ink781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850.xml"/><Relationship Id="rId88" Type="http://schemas.openxmlformats.org/officeDocument/2006/relationships/image" Target="../media/image583.png"/><Relationship Id="rId111" Type="http://schemas.openxmlformats.org/officeDocument/2006/relationships/customXml" Target="../ink/ink7864.xml"/><Relationship Id="rId132" Type="http://schemas.openxmlformats.org/officeDocument/2006/relationships/image" Target="../media/image604.png"/><Relationship Id="rId153" Type="http://schemas.openxmlformats.org/officeDocument/2006/relationships/customXml" Target="../ink/ink7887.xml"/><Relationship Id="rId174" Type="http://schemas.openxmlformats.org/officeDocument/2006/relationships/image" Target="../media/image624.png"/><Relationship Id="rId179" Type="http://schemas.openxmlformats.org/officeDocument/2006/relationships/customXml" Target="../ink/ink7900.xml"/><Relationship Id="rId195" Type="http://schemas.openxmlformats.org/officeDocument/2006/relationships/customXml" Target="../ink/ink7908.xml"/><Relationship Id="rId209" Type="http://schemas.openxmlformats.org/officeDocument/2006/relationships/customXml" Target="../ink/ink7915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220" Type="http://schemas.openxmlformats.org/officeDocument/2006/relationships/image" Target="../media/image647.png"/><Relationship Id="rId15" Type="http://schemas.openxmlformats.org/officeDocument/2006/relationships/image" Target="../media/image545.png"/><Relationship Id="rId36" Type="http://schemas.openxmlformats.org/officeDocument/2006/relationships/customXml" Target="../ink/ink782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873.xml"/><Relationship Id="rId10" Type="http://schemas.openxmlformats.org/officeDocument/2006/relationships/customXml" Target="../ink/ink7813.xml"/><Relationship Id="rId31" Type="http://schemas.openxmlformats.org/officeDocument/2006/relationships/image" Target="../media/image554.png"/><Relationship Id="rId52" Type="http://schemas.openxmlformats.org/officeDocument/2006/relationships/customXml" Target="../ink/ink7834.xml"/><Relationship Id="rId73" Type="http://schemas.openxmlformats.org/officeDocument/2006/relationships/customXml" Target="../ink/ink784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858.xml"/><Relationship Id="rId101" Type="http://schemas.openxmlformats.org/officeDocument/2006/relationships/customXml" Target="../ink/ink7859.xml"/><Relationship Id="rId122" Type="http://schemas.openxmlformats.org/officeDocument/2006/relationships/customXml" Target="../ink/ink7870.xml"/><Relationship Id="rId143" Type="http://schemas.openxmlformats.org/officeDocument/2006/relationships/customXml" Target="../ink/ink7882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895.xml"/><Relationship Id="rId185" Type="http://schemas.openxmlformats.org/officeDocument/2006/relationships/customXml" Target="../ink/ink7903.xml"/><Relationship Id="rId4" Type="http://schemas.openxmlformats.org/officeDocument/2006/relationships/customXml" Target="../ink/ink7810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10" Type="http://schemas.openxmlformats.org/officeDocument/2006/relationships/image" Target="../media/image642.png"/><Relationship Id="rId215" Type="http://schemas.openxmlformats.org/officeDocument/2006/relationships/customXml" Target="../ink/ink7918.xml"/><Relationship Id="rId26" Type="http://schemas.openxmlformats.org/officeDocument/2006/relationships/customXml" Target="../ink/ink782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853.xml"/><Relationship Id="rId112" Type="http://schemas.openxmlformats.org/officeDocument/2006/relationships/customXml" Target="../ink/ink7865.xml"/><Relationship Id="rId133" Type="http://schemas.openxmlformats.org/officeDocument/2006/relationships/customXml" Target="../ink/ink7876.xml"/><Relationship Id="rId154" Type="http://schemas.openxmlformats.org/officeDocument/2006/relationships/image" Target="../media/image614.png"/><Relationship Id="rId175" Type="http://schemas.openxmlformats.org/officeDocument/2006/relationships/customXml" Target="../ink/ink7898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816.xml"/><Relationship Id="rId221" Type="http://schemas.openxmlformats.org/officeDocument/2006/relationships/customXml" Target="../ink/ink7921.xml"/><Relationship Id="rId37" Type="http://schemas.openxmlformats.org/officeDocument/2006/relationships/image" Target="../media/image557.png"/><Relationship Id="rId58" Type="http://schemas.openxmlformats.org/officeDocument/2006/relationships/customXml" Target="../ink/ink7837.xml"/><Relationship Id="rId79" Type="http://schemas.openxmlformats.org/officeDocument/2006/relationships/customXml" Target="../ink/ink784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893.xml"/><Relationship Id="rId186" Type="http://schemas.openxmlformats.org/officeDocument/2006/relationships/image" Target="../media/image630.png"/><Relationship Id="rId211" Type="http://schemas.openxmlformats.org/officeDocument/2006/relationships/customXml" Target="../ink/ink7916.xml"/><Relationship Id="rId27" Type="http://schemas.openxmlformats.org/officeDocument/2006/relationships/image" Target="../media/image552.png"/><Relationship Id="rId48" Type="http://schemas.openxmlformats.org/officeDocument/2006/relationships/customXml" Target="../ink/ink7832.xml"/><Relationship Id="rId69" Type="http://schemas.openxmlformats.org/officeDocument/2006/relationships/customXml" Target="../ink/ink7843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888.xml"/><Relationship Id="rId176" Type="http://schemas.openxmlformats.org/officeDocument/2006/relationships/image" Target="../media/image625.png"/><Relationship Id="rId197" Type="http://schemas.openxmlformats.org/officeDocument/2006/relationships/customXml" Target="../ink/ink7909.xml"/><Relationship Id="rId201" Type="http://schemas.openxmlformats.org/officeDocument/2006/relationships/customXml" Target="../ink/ink7911.xml"/><Relationship Id="rId222" Type="http://schemas.openxmlformats.org/officeDocument/2006/relationships/image" Target="../media/image648.png"/><Relationship Id="rId17" Type="http://schemas.openxmlformats.org/officeDocument/2006/relationships/image" Target="../media/image546.png"/><Relationship Id="rId38" Type="http://schemas.openxmlformats.org/officeDocument/2006/relationships/customXml" Target="../ink/ink7827.xml"/><Relationship Id="rId59" Type="http://schemas.openxmlformats.org/officeDocument/2006/relationships/image" Target="../media/image568.png"/><Relationship Id="rId103" Type="http://schemas.openxmlformats.org/officeDocument/2006/relationships/customXml" Target="../ink/ink7860.xml"/><Relationship Id="rId124" Type="http://schemas.openxmlformats.org/officeDocument/2006/relationships/customXml" Target="../ink/ink7871.xml"/><Relationship Id="rId70" Type="http://schemas.openxmlformats.org/officeDocument/2006/relationships/image" Target="../media/image574.png"/><Relationship Id="rId91" Type="http://schemas.openxmlformats.org/officeDocument/2006/relationships/customXml" Target="../ink/ink7854.xml"/><Relationship Id="rId145" Type="http://schemas.openxmlformats.org/officeDocument/2006/relationships/customXml" Target="../ink/ink7883.xml"/><Relationship Id="rId166" Type="http://schemas.openxmlformats.org/officeDocument/2006/relationships/image" Target="../media/image620.png"/><Relationship Id="rId187" Type="http://schemas.openxmlformats.org/officeDocument/2006/relationships/customXml" Target="../ink/ink790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43.png"/><Relationship Id="rId28" Type="http://schemas.openxmlformats.org/officeDocument/2006/relationships/customXml" Target="../ink/ink7822.xml"/><Relationship Id="rId49" Type="http://schemas.openxmlformats.org/officeDocument/2006/relationships/image" Target="../media/image563.png"/><Relationship Id="rId114" Type="http://schemas.openxmlformats.org/officeDocument/2006/relationships/customXml" Target="../ink/ink7866.xml"/><Relationship Id="rId60" Type="http://schemas.openxmlformats.org/officeDocument/2006/relationships/customXml" Target="../ink/ink7838.xml"/><Relationship Id="rId81" Type="http://schemas.openxmlformats.org/officeDocument/2006/relationships/customXml" Target="../ink/ink7849.xml"/><Relationship Id="rId135" Type="http://schemas.openxmlformats.org/officeDocument/2006/relationships/customXml" Target="../ink/ink7877.xml"/><Relationship Id="rId156" Type="http://schemas.openxmlformats.org/officeDocument/2006/relationships/image" Target="../media/image615.png"/><Relationship Id="rId177" Type="http://schemas.openxmlformats.org/officeDocument/2006/relationships/customXml" Target="../ink/ink7899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817.xml"/><Relationship Id="rId39" Type="http://schemas.openxmlformats.org/officeDocument/2006/relationships/image" Target="../media/image558.png"/><Relationship Id="rId50" Type="http://schemas.openxmlformats.org/officeDocument/2006/relationships/customXml" Target="../ink/ink7833.xml"/><Relationship Id="rId104" Type="http://schemas.openxmlformats.org/officeDocument/2006/relationships/image" Target="../media/image591.png"/><Relationship Id="rId125" Type="http://schemas.openxmlformats.org/officeDocument/2006/relationships/customXml" Target="../ink/ink7872.xml"/><Relationship Id="rId146" Type="http://schemas.openxmlformats.org/officeDocument/2006/relationships/image" Target="../media/image610.png"/><Relationship Id="rId167" Type="http://schemas.openxmlformats.org/officeDocument/2006/relationships/customXml" Target="../ink/ink7894.xml"/><Relationship Id="rId188" Type="http://schemas.openxmlformats.org/officeDocument/2006/relationships/image" Target="../media/image631.png"/><Relationship Id="rId71" Type="http://schemas.openxmlformats.org/officeDocument/2006/relationships/customXml" Target="../ink/ink7844.xml"/><Relationship Id="rId92" Type="http://schemas.openxmlformats.org/officeDocument/2006/relationships/image" Target="../media/image585.png"/><Relationship Id="rId213" Type="http://schemas.openxmlformats.org/officeDocument/2006/relationships/customXml" Target="../ink/ink7917.xml"/><Relationship Id="rId2" Type="http://schemas.openxmlformats.org/officeDocument/2006/relationships/customXml" Target="../ink/ink7809.xml"/><Relationship Id="rId29" Type="http://schemas.openxmlformats.org/officeDocument/2006/relationships/image" Target="../media/image553.png"/><Relationship Id="rId40" Type="http://schemas.openxmlformats.org/officeDocument/2006/relationships/customXml" Target="../ink/ink7828.xml"/><Relationship Id="rId115" Type="http://schemas.openxmlformats.org/officeDocument/2006/relationships/image" Target="../media/image596.png"/><Relationship Id="rId136" Type="http://schemas.openxmlformats.org/officeDocument/2006/relationships/image" Target="../media/image606.png"/><Relationship Id="rId157" Type="http://schemas.openxmlformats.org/officeDocument/2006/relationships/customXml" Target="../ink/ink7889.xml"/><Relationship Id="rId178" Type="http://schemas.openxmlformats.org/officeDocument/2006/relationships/image" Target="../media/image626.png"/><Relationship Id="rId61" Type="http://schemas.openxmlformats.org/officeDocument/2006/relationships/customXml" Target="../ink/ink7839.xml"/><Relationship Id="rId82" Type="http://schemas.openxmlformats.org/officeDocument/2006/relationships/image" Target="../media/image580.png"/><Relationship Id="rId199" Type="http://schemas.openxmlformats.org/officeDocument/2006/relationships/customXml" Target="../ink/ink7910.xml"/><Relationship Id="rId203" Type="http://schemas.openxmlformats.org/officeDocument/2006/relationships/customXml" Target="../ink/ink7912.xml"/><Relationship Id="rId19" Type="http://schemas.openxmlformats.org/officeDocument/2006/relationships/image" Target="../media/image547.png"/><Relationship Id="rId30" Type="http://schemas.openxmlformats.org/officeDocument/2006/relationships/customXml" Target="../ink/ink7823.xml"/><Relationship Id="rId105" Type="http://schemas.openxmlformats.org/officeDocument/2006/relationships/customXml" Target="../ink/ink7861.xml"/><Relationship Id="rId126" Type="http://schemas.openxmlformats.org/officeDocument/2006/relationships/image" Target="../media/image601.png"/><Relationship Id="rId147" Type="http://schemas.openxmlformats.org/officeDocument/2006/relationships/customXml" Target="../ink/ink7884.xml"/><Relationship Id="rId168" Type="http://schemas.openxmlformats.org/officeDocument/2006/relationships/image" Target="../media/image621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25.xml"/><Relationship Id="rId13" Type="http://schemas.openxmlformats.org/officeDocument/2006/relationships/image" Target="../media/image654.png"/><Relationship Id="rId18" Type="http://schemas.openxmlformats.org/officeDocument/2006/relationships/customXml" Target="../ink/ink7930.xml"/><Relationship Id="rId3" Type="http://schemas.openxmlformats.org/officeDocument/2006/relationships/image" Target="../media/image649.png"/><Relationship Id="rId21" Type="http://schemas.openxmlformats.org/officeDocument/2006/relationships/image" Target="../media/image658.png"/><Relationship Id="rId7" Type="http://schemas.openxmlformats.org/officeDocument/2006/relationships/image" Target="../media/image651.png"/><Relationship Id="rId12" Type="http://schemas.openxmlformats.org/officeDocument/2006/relationships/customXml" Target="../ink/ink7927.xml"/><Relationship Id="rId17" Type="http://schemas.openxmlformats.org/officeDocument/2006/relationships/image" Target="../media/image656.png"/><Relationship Id="rId2" Type="http://schemas.openxmlformats.org/officeDocument/2006/relationships/customXml" Target="../ink/ink7922.xml"/><Relationship Id="rId16" Type="http://schemas.openxmlformats.org/officeDocument/2006/relationships/customXml" Target="../ink/ink7929.xml"/><Relationship Id="rId20" Type="http://schemas.openxmlformats.org/officeDocument/2006/relationships/customXml" Target="../ink/ink79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24.xml"/><Relationship Id="rId11" Type="http://schemas.openxmlformats.org/officeDocument/2006/relationships/image" Target="../media/image653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10" Type="http://schemas.openxmlformats.org/officeDocument/2006/relationships/customXml" Target="../ink/ink7926.xml"/><Relationship Id="rId19" Type="http://schemas.openxmlformats.org/officeDocument/2006/relationships/image" Target="../media/image657.png"/><Relationship Id="rId4" Type="http://schemas.openxmlformats.org/officeDocument/2006/relationships/customXml" Target="../ink/ink7923.xml"/><Relationship Id="rId9" Type="http://schemas.openxmlformats.org/officeDocument/2006/relationships/image" Target="../media/image652.png"/><Relationship Id="rId14" Type="http://schemas.openxmlformats.org/officeDocument/2006/relationships/customXml" Target="../ink/ink7928.xml"/><Relationship Id="rId22" Type="http://schemas.openxmlformats.org/officeDocument/2006/relationships/customXml" Target="../ink/ink7932.xml"/></Relationships>
</file>

<file path=ppt/slides/_rels/slide1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41.xml"/><Relationship Id="rId26" Type="http://schemas.openxmlformats.org/officeDocument/2006/relationships/customXml" Target="../ink/ink7945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49.xml"/><Relationship Id="rId7" Type="http://schemas.openxmlformats.org/officeDocument/2006/relationships/image" Target="../media/image651.png"/><Relationship Id="rId12" Type="http://schemas.openxmlformats.org/officeDocument/2006/relationships/customXml" Target="../ink/ink793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51.xml"/><Relationship Id="rId2" Type="http://schemas.openxmlformats.org/officeDocument/2006/relationships/customXml" Target="../ink/ink7933.xml"/><Relationship Id="rId16" Type="http://schemas.openxmlformats.org/officeDocument/2006/relationships/customXml" Target="../ink/ink7940.xml"/><Relationship Id="rId20" Type="http://schemas.openxmlformats.org/officeDocument/2006/relationships/customXml" Target="../ink/ink7942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35.xml"/><Relationship Id="rId11" Type="http://schemas.openxmlformats.org/officeDocument/2006/relationships/image" Target="../media/image653.png"/><Relationship Id="rId24" Type="http://schemas.openxmlformats.org/officeDocument/2006/relationships/customXml" Target="../ink/ink7944.xml"/><Relationship Id="rId32" Type="http://schemas.openxmlformats.org/officeDocument/2006/relationships/customXml" Target="../ink/ink7948.xml"/><Relationship Id="rId37" Type="http://schemas.openxmlformats.org/officeDocument/2006/relationships/image" Target="../media/image666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46.xml"/><Relationship Id="rId36" Type="http://schemas.openxmlformats.org/officeDocument/2006/relationships/customXml" Target="../ink/ink7950.xml"/><Relationship Id="rId10" Type="http://schemas.openxmlformats.org/officeDocument/2006/relationships/customXml" Target="../ink/ink7937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" Type="http://schemas.openxmlformats.org/officeDocument/2006/relationships/customXml" Target="../ink/ink7934.xml"/><Relationship Id="rId9" Type="http://schemas.openxmlformats.org/officeDocument/2006/relationships/image" Target="../media/image652.png"/><Relationship Id="rId14" Type="http://schemas.openxmlformats.org/officeDocument/2006/relationships/customXml" Target="../ink/ink7939.xml"/><Relationship Id="rId22" Type="http://schemas.openxmlformats.org/officeDocument/2006/relationships/customXml" Target="../ink/ink7943.xml"/><Relationship Id="rId27" Type="http://schemas.openxmlformats.org/officeDocument/2006/relationships/image" Target="../media/image661.png"/><Relationship Id="rId30" Type="http://schemas.openxmlformats.org/officeDocument/2006/relationships/customXml" Target="../ink/ink7947.xml"/><Relationship Id="rId35" Type="http://schemas.openxmlformats.org/officeDocument/2006/relationships/image" Target="../media/image665.png"/><Relationship Id="rId8" Type="http://schemas.openxmlformats.org/officeDocument/2006/relationships/customXml" Target="../ink/ink7936.xml"/><Relationship Id="rId3" Type="http://schemas.openxmlformats.org/officeDocument/2006/relationships/image" Target="../media/image649.png"/></Relationships>
</file>

<file path=ppt/slides/_rels/slide1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60.xml"/><Relationship Id="rId26" Type="http://schemas.openxmlformats.org/officeDocument/2006/relationships/customXml" Target="../ink/ink7964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68.xml"/><Relationship Id="rId42" Type="http://schemas.openxmlformats.org/officeDocument/2006/relationships/customXml" Target="../ink/ink7972.xml"/><Relationship Id="rId47" Type="http://schemas.openxmlformats.org/officeDocument/2006/relationships/image" Target="../media/image671.png"/><Relationship Id="rId7" Type="http://schemas.openxmlformats.org/officeDocument/2006/relationships/image" Target="../media/image651.png"/><Relationship Id="rId2" Type="http://schemas.openxmlformats.org/officeDocument/2006/relationships/customXml" Target="../ink/ink7952.xml"/><Relationship Id="rId16" Type="http://schemas.openxmlformats.org/officeDocument/2006/relationships/customXml" Target="../ink/ink7959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63.xml"/><Relationship Id="rId32" Type="http://schemas.openxmlformats.org/officeDocument/2006/relationships/customXml" Target="../ink/ink7967.xml"/><Relationship Id="rId37" Type="http://schemas.openxmlformats.org/officeDocument/2006/relationships/image" Target="../media/image666.png"/><Relationship Id="rId40" Type="http://schemas.openxmlformats.org/officeDocument/2006/relationships/customXml" Target="../ink/ink7971.xml"/><Relationship Id="rId45" Type="http://schemas.openxmlformats.org/officeDocument/2006/relationships/image" Target="../media/image670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65.xml"/><Relationship Id="rId36" Type="http://schemas.openxmlformats.org/officeDocument/2006/relationships/customXml" Target="../ink/ink7969.xml"/><Relationship Id="rId49" Type="http://schemas.openxmlformats.org/officeDocument/2006/relationships/image" Target="../media/image672.png"/><Relationship Id="rId10" Type="http://schemas.openxmlformats.org/officeDocument/2006/relationships/customXml" Target="../ink/ink7956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73.xml"/><Relationship Id="rId4" Type="http://schemas.openxmlformats.org/officeDocument/2006/relationships/customXml" Target="../ink/ink7953.xml"/><Relationship Id="rId9" Type="http://schemas.openxmlformats.org/officeDocument/2006/relationships/image" Target="../media/image652.png"/><Relationship Id="rId14" Type="http://schemas.openxmlformats.org/officeDocument/2006/relationships/customXml" Target="../ink/ink7958.xml"/><Relationship Id="rId22" Type="http://schemas.openxmlformats.org/officeDocument/2006/relationships/customXml" Target="../ink/ink7962.xml"/><Relationship Id="rId27" Type="http://schemas.openxmlformats.org/officeDocument/2006/relationships/image" Target="../media/image661.png"/><Relationship Id="rId30" Type="http://schemas.openxmlformats.org/officeDocument/2006/relationships/customXml" Target="../ink/ink7966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75.xml"/><Relationship Id="rId8" Type="http://schemas.openxmlformats.org/officeDocument/2006/relationships/customXml" Target="../ink/ink7955.xml"/><Relationship Id="rId3" Type="http://schemas.openxmlformats.org/officeDocument/2006/relationships/image" Target="../media/image649.png"/><Relationship Id="rId12" Type="http://schemas.openxmlformats.org/officeDocument/2006/relationships/customXml" Target="../ink/ink7957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70.xml"/><Relationship Id="rId46" Type="http://schemas.openxmlformats.org/officeDocument/2006/relationships/customXml" Target="../ink/ink7974.xml"/><Relationship Id="rId20" Type="http://schemas.openxmlformats.org/officeDocument/2006/relationships/customXml" Target="../ink/ink7961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4.xml"/></Relationships>
</file>

<file path=ppt/slides/_rels/slide1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84.xml"/><Relationship Id="rId26" Type="http://schemas.openxmlformats.org/officeDocument/2006/relationships/customXml" Target="../ink/ink798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92.xml"/><Relationship Id="rId42" Type="http://schemas.openxmlformats.org/officeDocument/2006/relationships/customXml" Target="../ink/ink7996.xml"/><Relationship Id="rId47" Type="http://schemas.openxmlformats.org/officeDocument/2006/relationships/image" Target="../media/image671.png"/><Relationship Id="rId50" Type="http://schemas.openxmlformats.org/officeDocument/2006/relationships/customXml" Target="../ink/ink8000.xml"/><Relationship Id="rId7" Type="http://schemas.openxmlformats.org/officeDocument/2006/relationships/image" Target="../media/image651.png"/><Relationship Id="rId2" Type="http://schemas.openxmlformats.org/officeDocument/2006/relationships/customXml" Target="../ink/ink7976.xml"/><Relationship Id="rId16" Type="http://schemas.openxmlformats.org/officeDocument/2006/relationships/customXml" Target="../ink/ink7983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87.xml"/><Relationship Id="rId32" Type="http://schemas.openxmlformats.org/officeDocument/2006/relationships/customXml" Target="../ink/ink7991.xml"/><Relationship Id="rId37" Type="http://schemas.openxmlformats.org/officeDocument/2006/relationships/image" Target="../media/image666.png"/><Relationship Id="rId40" Type="http://schemas.openxmlformats.org/officeDocument/2006/relationships/customXml" Target="../ink/ink7995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" Type="http://schemas.openxmlformats.org/officeDocument/2006/relationships/image" Target="../media/image650.png"/><Relationship Id="rId10" Type="http://schemas.openxmlformats.org/officeDocument/2006/relationships/customXml" Target="../ink/ink7980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97.xml"/><Relationship Id="rId52" Type="http://schemas.openxmlformats.org/officeDocument/2006/relationships/customXml" Target="../ink/ink8001.xml"/><Relationship Id="rId4" Type="http://schemas.openxmlformats.org/officeDocument/2006/relationships/customXml" Target="../ink/ink7977.xml"/><Relationship Id="rId9" Type="http://schemas.openxmlformats.org/officeDocument/2006/relationships/image" Target="../media/image652.png"/><Relationship Id="rId14" Type="http://schemas.openxmlformats.org/officeDocument/2006/relationships/customXml" Target="../ink/ink7982.xml"/><Relationship Id="rId22" Type="http://schemas.openxmlformats.org/officeDocument/2006/relationships/customXml" Target="../ink/ink7986.xml"/><Relationship Id="rId27" Type="http://schemas.openxmlformats.org/officeDocument/2006/relationships/image" Target="../media/image661.png"/><Relationship Id="rId30" Type="http://schemas.openxmlformats.org/officeDocument/2006/relationships/customXml" Target="../ink/ink799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99.xml"/><Relationship Id="rId8" Type="http://schemas.openxmlformats.org/officeDocument/2006/relationships/customXml" Target="../ink/ink7979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798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94.xml"/><Relationship Id="rId46" Type="http://schemas.openxmlformats.org/officeDocument/2006/relationships/customXml" Target="../ink/ink7998.xml"/><Relationship Id="rId20" Type="http://schemas.openxmlformats.org/officeDocument/2006/relationships/customXml" Target="../ink/ink7985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7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89.xml"/><Relationship Id="rId36" Type="http://schemas.openxmlformats.org/officeDocument/2006/relationships/customXml" Target="../ink/ink7993.xml"/><Relationship Id="rId49" Type="http://schemas.openxmlformats.org/officeDocument/2006/relationships/image" Target="../media/image672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1.xml"/><Relationship Id="rId21" Type="http://schemas.openxmlformats.org/officeDocument/2006/relationships/image" Target="../media/image3010.png"/><Relationship Id="rId42" Type="http://schemas.openxmlformats.org/officeDocument/2006/relationships/customXml" Target="../ink/ink299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12.xml"/><Relationship Id="rId2" Type="http://schemas.openxmlformats.org/officeDocument/2006/relationships/customXml" Target="../ink/ink279.xml"/><Relationship Id="rId16" Type="http://schemas.openxmlformats.org/officeDocument/2006/relationships/customXml" Target="../ink/ink286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290.xml"/><Relationship Id="rId32" Type="http://schemas.openxmlformats.org/officeDocument/2006/relationships/customXml" Target="../ink/ink294.xml"/><Relationship Id="rId37" Type="http://schemas.openxmlformats.org/officeDocument/2006/relationships/image" Target="../media/image38.png"/><Relationship Id="rId40" Type="http://schemas.openxmlformats.org/officeDocument/2006/relationships/customXml" Target="../ink/ink298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307.xml"/><Relationship Id="rId66" Type="http://schemas.openxmlformats.org/officeDocument/2006/relationships/customXml" Target="../ink/ink311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85.xml"/><Relationship Id="rId22" Type="http://schemas.openxmlformats.org/officeDocument/2006/relationships/customXml" Target="../ink/ink289.xml"/><Relationship Id="rId27" Type="http://schemas.openxmlformats.org/officeDocument/2006/relationships/image" Target="../media/image3310.png"/><Relationship Id="rId30" Type="http://schemas.openxmlformats.org/officeDocument/2006/relationships/customXml" Target="../ink/ink293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02.xml"/><Relationship Id="rId56" Type="http://schemas.openxmlformats.org/officeDocument/2006/relationships/customXml" Target="../ink/ink306.xml"/><Relationship Id="rId64" Type="http://schemas.openxmlformats.org/officeDocument/2006/relationships/customXml" Target="../ink/ink310.xml"/><Relationship Id="rId69" Type="http://schemas.openxmlformats.org/officeDocument/2006/relationships/image" Target="../media/image54.png"/><Relationship Id="rId8" Type="http://schemas.openxmlformats.org/officeDocument/2006/relationships/customXml" Target="../ink/ink282.xml"/><Relationship Id="rId51" Type="http://schemas.openxmlformats.org/officeDocument/2006/relationships/image" Target="../media/image45.png"/><Relationship Id="rId72" Type="http://schemas.openxmlformats.org/officeDocument/2006/relationships/customXml" Target="../ink/ink314.xml"/><Relationship Id="rId3" Type="http://schemas.openxmlformats.org/officeDocument/2006/relationships/image" Target="../media/image2110.png"/><Relationship Id="rId12" Type="http://schemas.openxmlformats.org/officeDocument/2006/relationships/customXml" Target="../ink/ink284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97.xml"/><Relationship Id="rId46" Type="http://schemas.openxmlformats.org/officeDocument/2006/relationships/customXml" Target="../ink/ink301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88.xml"/><Relationship Id="rId41" Type="http://schemas.openxmlformats.org/officeDocument/2006/relationships/image" Target="../media/image40.png"/><Relationship Id="rId54" Type="http://schemas.openxmlformats.org/officeDocument/2006/relationships/customXml" Target="../ink/ink305.xml"/><Relationship Id="rId62" Type="http://schemas.openxmlformats.org/officeDocument/2006/relationships/customXml" Target="../ink/ink309.xml"/><Relationship Id="rId70" Type="http://schemas.openxmlformats.org/officeDocument/2006/relationships/customXml" Target="../ink/ink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92.xml"/><Relationship Id="rId36" Type="http://schemas.openxmlformats.org/officeDocument/2006/relationships/customXml" Target="../ink/ink296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83.xml"/><Relationship Id="rId31" Type="http://schemas.openxmlformats.org/officeDocument/2006/relationships/image" Target="../media/image35.png"/><Relationship Id="rId44" Type="http://schemas.openxmlformats.org/officeDocument/2006/relationships/customXml" Target="../ink/ink300.xml"/><Relationship Id="rId52" Type="http://schemas.openxmlformats.org/officeDocument/2006/relationships/customXml" Target="../ink/ink304.xml"/><Relationship Id="rId60" Type="http://schemas.openxmlformats.org/officeDocument/2006/relationships/customXml" Target="../ink/ink308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4" Type="http://schemas.openxmlformats.org/officeDocument/2006/relationships/customXml" Target="../ink/ink280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87.xml"/><Relationship Id="rId39" Type="http://schemas.openxmlformats.org/officeDocument/2006/relationships/image" Target="../media/image39.png"/><Relationship Id="rId34" Type="http://schemas.openxmlformats.org/officeDocument/2006/relationships/customXml" Target="../ink/ink295.xml"/><Relationship Id="rId50" Type="http://schemas.openxmlformats.org/officeDocument/2006/relationships/customXml" Target="../ink/ink303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/Relationships>
</file>

<file path=ppt/slides/_rels/slide1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8010.xml"/><Relationship Id="rId26" Type="http://schemas.openxmlformats.org/officeDocument/2006/relationships/customXml" Target="../ink/ink8014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8018.xml"/><Relationship Id="rId42" Type="http://schemas.openxmlformats.org/officeDocument/2006/relationships/customXml" Target="../ink/ink8022.xml"/><Relationship Id="rId47" Type="http://schemas.openxmlformats.org/officeDocument/2006/relationships/image" Target="../media/image671.png"/><Relationship Id="rId50" Type="http://schemas.openxmlformats.org/officeDocument/2006/relationships/customXml" Target="../ink/ink8026.xml"/><Relationship Id="rId55" Type="http://schemas.openxmlformats.org/officeDocument/2006/relationships/image" Target="../media/image675.png"/><Relationship Id="rId7" Type="http://schemas.openxmlformats.org/officeDocument/2006/relationships/image" Target="../media/image651.png"/><Relationship Id="rId2" Type="http://schemas.openxmlformats.org/officeDocument/2006/relationships/customXml" Target="../ink/ink8002.xml"/><Relationship Id="rId16" Type="http://schemas.openxmlformats.org/officeDocument/2006/relationships/customXml" Target="../ink/ink8009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8013.xml"/><Relationship Id="rId32" Type="http://schemas.openxmlformats.org/officeDocument/2006/relationships/customXml" Target="../ink/ink8017.xml"/><Relationship Id="rId37" Type="http://schemas.openxmlformats.org/officeDocument/2006/relationships/image" Target="../media/image666.png"/><Relationship Id="rId40" Type="http://schemas.openxmlformats.org/officeDocument/2006/relationships/customXml" Target="../ink/ink8021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30.xml"/><Relationship Id="rId5" Type="http://schemas.openxmlformats.org/officeDocument/2006/relationships/image" Target="../media/image650.png"/><Relationship Id="rId19" Type="http://schemas.openxmlformats.org/officeDocument/2006/relationships/image" Target="../media/image657.png"/><Relationship Id="rId4" Type="http://schemas.openxmlformats.org/officeDocument/2006/relationships/customXml" Target="../ink/ink8003.xml"/><Relationship Id="rId9" Type="http://schemas.openxmlformats.org/officeDocument/2006/relationships/image" Target="../media/image652.png"/><Relationship Id="rId14" Type="http://schemas.openxmlformats.org/officeDocument/2006/relationships/customXml" Target="../ink/ink8008.xml"/><Relationship Id="rId22" Type="http://schemas.openxmlformats.org/officeDocument/2006/relationships/customXml" Target="../ink/ink8012.xml"/><Relationship Id="rId27" Type="http://schemas.openxmlformats.org/officeDocument/2006/relationships/image" Target="../media/image661.png"/><Relationship Id="rId30" Type="http://schemas.openxmlformats.org/officeDocument/2006/relationships/customXml" Target="../ink/ink8016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25.xml"/><Relationship Id="rId56" Type="http://schemas.openxmlformats.org/officeDocument/2006/relationships/customXml" Target="../ink/ink8029.xml"/><Relationship Id="rId8" Type="http://schemas.openxmlformats.org/officeDocument/2006/relationships/customXml" Target="../ink/ink8005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8007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20.xml"/><Relationship Id="rId46" Type="http://schemas.openxmlformats.org/officeDocument/2006/relationships/customXml" Target="../ink/ink8024.xml"/><Relationship Id="rId59" Type="http://schemas.openxmlformats.org/officeDocument/2006/relationships/image" Target="../media/image677.png"/><Relationship Id="rId20" Type="http://schemas.openxmlformats.org/officeDocument/2006/relationships/customXml" Target="../ink/ink8011.xml"/><Relationship Id="rId41" Type="http://schemas.openxmlformats.org/officeDocument/2006/relationships/image" Target="../media/image668.png"/><Relationship Id="rId54" Type="http://schemas.openxmlformats.org/officeDocument/2006/relationships/customXml" Target="../ink/ink80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04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15.xml"/><Relationship Id="rId36" Type="http://schemas.openxmlformats.org/officeDocument/2006/relationships/customXml" Target="../ink/ink8019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06.xml"/><Relationship Id="rId31" Type="http://schemas.openxmlformats.org/officeDocument/2006/relationships/image" Target="../media/image663.png"/><Relationship Id="rId44" Type="http://schemas.openxmlformats.org/officeDocument/2006/relationships/customXml" Target="../ink/ink8023.xml"/><Relationship Id="rId52" Type="http://schemas.openxmlformats.org/officeDocument/2006/relationships/customXml" Target="../ink/ink8027.xml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43.xml"/><Relationship Id="rId21" Type="http://schemas.openxmlformats.org/officeDocument/2006/relationships/image" Target="../media/image658.png"/><Relationship Id="rId42" Type="http://schemas.openxmlformats.org/officeDocument/2006/relationships/customXml" Target="../ink/ink8051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64.xml"/><Relationship Id="rId7" Type="http://schemas.openxmlformats.org/officeDocument/2006/relationships/image" Target="../media/image651.png"/><Relationship Id="rId2" Type="http://schemas.openxmlformats.org/officeDocument/2006/relationships/customXml" Target="../ink/ink8031.xml"/><Relationship Id="rId16" Type="http://schemas.openxmlformats.org/officeDocument/2006/relationships/customXml" Target="../ink/ink8038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8042.xml"/><Relationship Id="rId32" Type="http://schemas.openxmlformats.org/officeDocument/2006/relationships/customXml" Target="../ink/ink8046.xml"/><Relationship Id="rId37" Type="http://schemas.openxmlformats.org/officeDocument/2006/relationships/image" Target="../media/image666.png"/><Relationship Id="rId40" Type="http://schemas.openxmlformats.org/officeDocument/2006/relationships/customXml" Target="../ink/ink8050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59.xml"/><Relationship Id="rId66" Type="http://schemas.openxmlformats.org/officeDocument/2006/relationships/customXml" Target="../ink/ink8063.xml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37.xml"/><Relationship Id="rId22" Type="http://schemas.openxmlformats.org/officeDocument/2006/relationships/customXml" Target="../ink/ink8041.xml"/><Relationship Id="rId27" Type="http://schemas.openxmlformats.org/officeDocument/2006/relationships/image" Target="../media/image661.png"/><Relationship Id="rId30" Type="http://schemas.openxmlformats.org/officeDocument/2006/relationships/customXml" Target="../ink/ink8045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54.xml"/><Relationship Id="rId56" Type="http://schemas.openxmlformats.org/officeDocument/2006/relationships/customXml" Target="../ink/ink8058.xml"/><Relationship Id="rId64" Type="http://schemas.openxmlformats.org/officeDocument/2006/relationships/customXml" Target="../ink/ink8062.xml"/><Relationship Id="rId69" Type="http://schemas.openxmlformats.org/officeDocument/2006/relationships/image" Target="../media/image682.png"/><Relationship Id="rId8" Type="http://schemas.openxmlformats.org/officeDocument/2006/relationships/customXml" Target="../ink/ink8034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8036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49.xml"/><Relationship Id="rId46" Type="http://schemas.openxmlformats.org/officeDocument/2006/relationships/customXml" Target="../ink/ink8053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40.xml"/><Relationship Id="rId41" Type="http://schemas.openxmlformats.org/officeDocument/2006/relationships/image" Target="../media/image668.png"/><Relationship Id="rId54" Type="http://schemas.openxmlformats.org/officeDocument/2006/relationships/customXml" Target="../ink/ink8057.xml"/><Relationship Id="rId62" Type="http://schemas.openxmlformats.org/officeDocument/2006/relationships/customXml" Target="../ink/ink80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33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44.xml"/><Relationship Id="rId36" Type="http://schemas.openxmlformats.org/officeDocument/2006/relationships/customXml" Target="../ink/ink8048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35.xml"/><Relationship Id="rId31" Type="http://schemas.openxmlformats.org/officeDocument/2006/relationships/image" Target="../media/image663.png"/><Relationship Id="rId44" Type="http://schemas.openxmlformats.org/officeDocument/2006/relationships/customXml" Target="../ink/ink8052.xml"/><Relationship Id="rId52" Type="http://schemas.openxmlformats.org/officeDocument/2006/relationships/customXml" Target="../ink/ink8056.xml"/><Relationship Id="rId60" Type="http://schemas.openxmlformats.org/officeDocument/2006/relationships/customXml" Target="../ink/ink8060.xml"/><Relationship Id="rId65" Type="http://schemas.openxmlformats.org/officeDocument/2006/relationships/image" Target="../media/image680.png"/><Relationship Id="rId4" Type="http://schemas.openxmlformats.org/officeDocument/2006/relationships/customXml" Target="../ink/ink8032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39.xml"/><Relationship Id="rId39" Type="http://schemas.openxmlformats.org/officeDocument/2006/relationships/image" Target="../media/image667.png"/><Relationship Id="rId34" Type="http://schemas.openxmlformats.org/officeDocument/2006/relationships/customXml" Target="../ink/ink8047.xml"/><Relationship Id="rId50" Type="http://schemas.openxmlformats.org/officeDocument/2006/relationships/customXml" Target="../ink/ink8055.xml"/><Relationship Id="rId55" Type="http://schemas.openxmlformats.org/officeDocument/2006/relationships/image" Target="../media/image675.png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77.xml"/><Relationship Id="rId21" Type="http://schemas.openxmlformats.org/officeDocument/2006/relationships/image" Target="../media/image658.png"/><Relationship Id="rId42" Type="http://schemas.openxmlformats.org/officeDocument/2006/relationships/customXml" Target="../ink/ink8085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98.xml"/><Relationship Id="rId16" Type="http://schemas.openxmlformats.org/officeDocument/2006/relationships/customXml" Target="../ink/ink8072.xml"/><Relationship Id="rId11" Type="http://schemas.openxmlformats.org/officeDocument/2006/relationships/image" Target="../media/image653.png"/><Relationship Id="rId24" Type="http://schemas.openxmlformats.org/officeDocument/2006/relationships/customXml" Target="../ink/ink8076.xml"/><Relationship Id="rId32" Type="http://schemas.openxmlformats.org/officeDocument/2006/relationships/customXml" Target="../ink/ink8080.xml"/><Relationship Id="rId37" Type="http://schemas.openxmlformats.org/officeDocument/2006/relationships/image" Target="../media/image666.png"/><Relationship Id="rId40" Type="http://schemas.openxmlformats.org/officeDocument/2006/relationships/customXml" Target="../ink/ink8084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93.xml"/><Relationship Id="rId66" Type="http://schemas.openxmlformats.org/officeDocument/2006/relationships/customXml" Target="../ink/ink8097.xml"/><Relationship Id="rId74" Type="http://schemas.openxmlformats.org/officeDocument/2006/relationships/customXml" Target="../ink/ink8101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71.xml"/><Relationship Id="rId22" Type="http://schemas.openxmlformats.org/officeDocument/2006/relationships/customXml" Target="../ink/ink8075.xml"/><Relationship Id="rId27" Type="http://schemas.openxmlformats.org/officeDocument/2006/relationships/image" Target="../media/image661.png"/><Relationship Id="rId30" Type="http://schemas.openxmlformats.org/officeDocument/2006/relationships/customXml" Target="../ink/ink8079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88.xml"/><Relationship Id="rId56" Type="http://schemas.openxmlformats.org/officeDocument/2006/relationships/customXml" Target="../ink/ink8092.xml"/><Relationship Id="rId64" Type="http://schemas.openxmlformats.org/officeDocument/2006/relationships/customXml" Target="../ink/ink8096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068.xml"/><Relationship Id="rId51" Type="http://schemas.openxmlformats.org/officeDocument/2006/relationships/image" Target="../media/image673.png"/><Relationship Id="rId72" Type="http://schemas.openxmlformats.org/officeDocument/2006/relationships/customXml" Target="../ink/ink8100.xml"/><Relationship Id="rId3" Type="http://schemas.openxmlformats.org/officeDocument/2006/relationships/image" Target="../media/image649.png"/><Relationship Id="rId12" Type="http://schemas.openxmlformats.org/officeDocument/2006/relationships/customXml" Target="../ink/ink807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83.xml"/><Relationship Id="rId46" Type="http://schemas.openxmlformats.org/officeDocument/2006/relationships/customXml" Target="../ink/ink8087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74.xml"/><Relationship Id="rId41" Type="http://schemas.openxmlformats.org/officeDocument/2006/relationships/image" Target="../media/image668.png"/><Relationship Id="rId54" Type="http://schemas.openxmlformats.org/officeDocument/2006/relationships/customXml" Target="../ink/ink8091.xml"/><Relationship Id="rId62" Type="http://schemas.openxmlformats.org/officeDocument/2006/relationships/customXml" Target="../ink/ink8095.xml"/><Relationship Id="rId70" Type="http://schemas.openxmlformats.org/officeDocument/2006/relationships/customXml" Target="../ink/ink8099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67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78.xml"/><Relationship Id="rId36" Type="http://schemas.openxmlformats.org/officeDocument/2006/relationships/customXml" Target="../ink/ink8082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69.xml"/><Relationship Id="rId31" Type="http://schemas.openxmlformats.org/officeDocument/2006/relationships/image" Target="../media/image663.png"/><Relationship Id="rId44" Type="http://schemas.openxmlformats.org/officeDocument/2006/relationships/customXml" Target="../ink/ink8086.xml"/><Relationship Id="rId52" Type="http://schemas.openxmlformats.org/officeDocument/2006/relationships/customXml" Target="../ink/ink8090.xml"/><Relationship Id="rId60" Type="http://schemas.openxmlformats.org/officeDocument/2006/relationships/customXml" Target="../ink/ink8094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03.xml"/><Relationship Id="rId4" Type="http://schemas.openxmlformats.org/officeDocument/2006/relationships/customXml" Target="../ink/ink8066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73.xml"/><Relationship Id="rId39" Type="http://schemas.openxmlformats.org/officeDocument/2006/relationships/image" Target="../media/image667.png"/><Relationship Id="rId34" Type="http://schemas.openxmlformats.org/officeDocument/2006/relationships/customXml" Target="../ink/ink8081.xml"/><Relationship Id="rId50" Type="http://schemas.openxmlformats.org/officeDocument/2006/relationships/customXml" Target="../ink/ink8089.xml"/><Relationship Id="rId55" Type="http://schemas.openxmlformats.org/officeDocument/2006/relationships/image" Target="../media/image675.png"/><Relationship Id="rId76" Type="http://schemas.openxmlformats.org/officeDocument/2006/relationships/customXml" Target="../ink/ink8102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065.xml"/><Relationship Id="rId29" Type="http://schemas.openxmlformats.org/officeDocument/2006/relationships/image" Target="../media/image662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16.xml"/><Relationship Id="rId21" Type="http://schemas.openxmlformats.org/officeDocument/2006/relationships/image" Target="../media/image658.png"/><Relationship Id="rId42" Type="http://schemas.openxmlformats.org/officeDocument/2006/relationships/customXml" Target="../ink/ink8124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37.xml"/><Relationship Id="rId16" Type="http://schemas.openxmlformats.org/officeDocument/2006/relationships/customXml" Target="../ink/ink8111.xml"/><Relationship Id="rId11" Type="http://schemas.openxmlformats.org/officeDocument/2006/relationships/image" Target="../media/image653.png"/><Relationship Id="rId32" Type="http://schemas.openxmlformats.org/officeDocument/2006/relationships/customXml" Target="../ink/ink8119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32.xml"/><Relationship Id="rId74" Type="http://schemas.openxmlformats.org/officeDocument/2006/relationships/customXml" Target="../ink/ink8140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110.xml"/><Relationship Id="rId22" Type="http://schemas.openxmlformats.org/officeDocument/2006/relationships/customXml" Target="../ink/ink8114.xml"/><Relationship Id="rId27" Type="http://schemas.openxmlformats.org/officeDocument/2006/relationships/image" Target="../media/image661.png"/><Relationship Id="rId30" Type="http://schemas.openxmlformats.org/officeDocument/2006/relationships/customXml" Target="../ink/ink8118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27.xml"/><Relationship Id="rId56" Type="http://schemas.openxmlformats.org/officeDocument/2006/relationships/customXml" Target="../ink/ink8131.xml"/><Relationship Id="rId64" Type="http://schemas.openxmlformats.org/officeDocument/2006/relationships/customXml" Target="../ink/ink8135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07.xml"/><Relationship Id="rId51" Type="http://schemas.openxmlformats.org/officeDocument/2006/relationships/image" Target="../media/image673.png"/><Relationship Id="rId72" Type="http://schemas.openxmlformats.org/officeDocument/2006/relationships/customXml" Target="../ink/ink8139.xml"/><Relationship Id="rId80" Type="http://schemas.openxmlformats.org/officeDocument/2006/relationships/customXml" Target="../ink/ink8143.xml"/><Relationship Id="rId3" Type="http://schemas.openxmlformats.org/officeDocument/2006/relationships/image" Target="../media/image649.png"/><Relationship Id="rId12" Type="http://schemas.openxmlformats.org/officeDocument/2006/relationships/customXml" Target="../ink/ink8109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22.xml"/><Relationship Id="rId46" Type="http://schemas.openxmlformats.org/officeDocument/2006/relationships/customXml" Target="../ink/ink8126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13.xml"/><Relationship Id="rId41" Type="http://schemas.openxmlformats.org/officeDocument/2006/relationships/image" Target="../media/image668.png"/><Relationship Id="rId54" Type="http://schemas.openxmlformats.org/officeDocument/2006/relationships/customXml" Target="../ink/ink8130.xml"/><Relationship Id="rId62" Type="http://schemas.openxmlformats.org/officeDocument/2006/relationships/customXml" Target="../ink/ink8134.xml"/><Relationship Id="rId70" Type="http://schemas.openxmlformats.org/officeDocument/2006/relationships/customXml" Target="../ink/ink8138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06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17.xml"/><Relationship Id="rId36" Type="http://schemas.openxmlformats.org/officeDocument/2006/relationships/customXml" Target="../ink/ink8121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08.xml"/><Relationship Id="rId31" Type="http://schemas.openxmlformats.org/officeDocument/2006/relationships/image" Target="../media/image663.png"/><Relationship Id="rId44" Type="http://schemas.openxmlformats.org/officeDocument/2006/relationships/customXml" Target="../ink/ink8125.xml"/><Relationship Id="rId52" Type="http://schemas.openxmlformats.org/officeDocument/2006/relationships/customXml" Target="../ink/ink8129.xml"/><Relationship Id="rId60" Type="http://schemas.openxmlformats.org/officeDocument/2006/relationships/customXml" Target="../ink/ink8133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42.xml"/><Relationship Id="rId81" Type="http://schemas.openxmlformats.org/officeDocument/2006/relationships/image" Target="../media/image688.png"/><Relationship Id="rId4" Type="http://schemas.openxmlformats.org/officeDocument/2006/relationships/customXml" Target="../ink/ink8105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12.xml"/><Relationship Id="rId39" Type="http://schemas.openxmlformats.org/officeDocument/2006/relationships/image" Target="../media/image667.png"/><Relationship Id="rId34" Type="http://schemas.openxmlformats.org/officeDocument/2006/relationships/customXml" Target="../ink/ink8120.xml"/><Relationship Id="rId50" Type="http://schemas.openxmlformats.org/officeDocument/2006/relationships/customXml" Target="../ink/ink8128.xml"/><Relationship Id="rId55" Type="http://schemas.openxmlformats.org/officeDocument/2006/relationships/image" Target="../media/image675.png"/><Relationship Id="rId76" Type="http://schemas.openxmlformats.org/officeDocument/2006/relationships/customXml" Target="../ink/ink8141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04.xml"/><Relationship Id="rId29" Type="http://schemas.openxmlformats.org/officeDocument/2006/relationships/image" Target="../media/image662.png"/><Relationship Id="rId24" Type="http://schemas.openxmlformats.org/officeDocument/2006/relationships/customXml" Target="../ink/ink8115.xml"/><Relationship Id="rId40" Type="http://schemas.openxmlformats.org/officeDocument/2006/relationships/customXml" Target="../ink/ink8123.xml"/><Relationship Id="rId45" Type="http://schemas.openxmlformats.org/officeDocument/2006/relationships/image" Target="../media/image670.png"/><Relationship Id="rId66" Type="http://schemas.openxmlformats.org/officeDocument/2006/relationships/customXml" Target="../ink/ink8136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56.xml"/><Relationship Id="rId21" Type="http://schemas.openxmlformats.org/officeDocument/2006/relationships/image" Target="../media/image658.png"/><Relationship Id="rId42" Type="http://schemas.openxmlformats.org/officeDocument/2006/relationships/customXml" Target="../ink/ink8164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77.xml"/><Relationship Id="rId84" Type="http://schemas.openxmlformats.org/officeDocument/2006/relationships/customXml" Target="../ink/ink8185.xml"/><Relationship Id="rId89" Type="http://schemas.openxmlformats.org/officeDocument/2006/relationships/image" Target="../media/image692.png"/><Relationship Id="rId16" Type="http://schemas.openxmlformats.org/officeDocument/2006/relationships/customXml" Target="../ink/ink8151.xml"/><Relationship Id="rId11" Type="http://schemas.openxmlformats.org/officeDocument/2006/relationships/image" Target="../media/image653.png"/><Relationship Id="rId32" Type="http://schemas.openxmlformats.org/officeDocument/2006/relationships/customXml" Target="../ink/ink8159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72.xml"/><Relationship Id="rId74" Type="http://schemas.openxmlformats.org/officeDocument/2006/relationships/customXml" Target="../ink/ink8180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14" Type="http://schemas.openxmlformats.org/officeDocument/2006/relationships/customXml" Target="../ink/ink8150.xml"/><Relationship Id="rId22" Type="http://schemas.openxmlformats.org/officeDocument/2006/relationships/customXml" Target="../ink/ink8154.xml"/><Relationship Id="rId27" Type="http://schemas.openxmlformats.org/officeDocument/2006/relationships/image" Target="../media/image661.png"/><Relationship Id="rId30" Type="http://schemas.openxmlformats.org/officeDocument/2006/relationships/customXml" Target="../ink/ink8158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67.xml"/><Relationship Id="rId56" Type="http://schemas.openxmlformats.org/officeDocument/2006/relationships/customXml" Target="../ink/ink8171.xml"/><Relationship Id="rId64" Type="http://schemas.openxmlformats.org/officeDocument/2006/relationships/customXml" Target="../ink/ink8175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47.xml"/><Relationship Id="rId51" Type="http://schemas.openxmlformats.org/officeDocument/2006/relationships/image" Target="../media/image673.png"/><Relationship Id="rId72" Type="http://schemas.openxmlformats.org/officeDocument/2006/relationships/customXml" Target="../ink/ink8179.xml"/><Relationship Id="rId80" Type="http://schemas.openxmlformats.org/officeDocument/2006/relationships/customXml" Target="../ink/ink8183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49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62.xml"/><Relationship Id="rId46" Type="http://schemas.openxmlformats.org/officeDocument/2006/relationships/customXml" Target="../ink/ink8166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53.xml"/><Relationship Id="rId41" Type="http://schemas.openxmlformats.org/officeDocument/2006/relationships/image" Target="../media/image668.png"/><Relationship Id="rId54" Type="http://schemas.openxmlformats.org/officeDocument/2006/relationships/customXml" Target="../ink/ink8170.xml"/><Relationship Id="rId62" Type="http://schemas.openxmlformats.org/officeDocument/2006/relationships/customXml" Target="../ink/ink8174.xml"/><Relationship Id="rId70" Type="http://schemas.openxmlformats.org/officeDocument/2006/relationships/customXml" Target="../ink/ink8178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1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46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57.xml"/><Relationship Id="rId36" Type="http://schemas.openxmlformats.org/officeDocument/2006/relationships/customXml" Target="../ink/ink8161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48.xml"/><Relationship Id="rId31" Type="http://schemas.openxmlformats.org/officeDocument/2006/relationships/image" Target="../media/image663.png"/><Relationship Id="rId44" Type="http://schemas.openxmlformats.org/officeDocument/2006/relationships/customXml" Target="../ink/ink8165.xml"/><Relationship Id="rId52" Type="http://schemas.openxmlformats.org/officeDocument/2006/relationships/customXml" Target="../ink/ink8169.xml"/><Relationship Id="rId60" Type="http://schemas.openxmlformats.org/officeDocument/2006/relationships/customXml" Target="../ink/ink8173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82.xml"/><Relationship Id="rId81" Type="http://schemas.openxmlformats.org/officeDocument/2006/relationships/image" Target="../media/image688.png"/><Relationship Id="rId86" Type="http://schemas.openxmlformats.org/officeDocument/2006/relationships/customXml" Target="../ink/ink8186.xml"/><Relationship Id="rId4" Type="http://schemas.openxmlformats.org/officeDocument/2006/relationships/customXml" Target="../ink/ink8145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52.xml"/><Relationship Id="rId39" Type="http://schemas.openxmlformats.org/officeDocument/2006/relationships/image" Target="../media/image667.png"/><Relationship Id="rId34" Type="http://schemas.openxmlformats.org/officeDocument/2006/relationships/customXml" Target="../ink/ink8160.xml"/><Relationship Id="rId50" Type="http://schemas.openxmlformats.org/officeDocument/2006/relationships/customXml" Target="../ink/ink8168.xml"/><Relationship Id="rId55" Type="http://schemas.openxmlformats.org/officeDocument/2006/relationships/image" Target="../media/image675.png"/><Relationship Id="rId76" Type="http://schemas.openxmlformats.org/officeDocument/2006/relationships/customXml" Target="../ink/ink8181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44.xml"/><Relationship Id="rId29" Type="http://schemas.openxmlformats.org/officeDocument/2006/relationships/image" Target="../media/image662.png"/><Relationship Id="rId24" Type="http://schemas.openxmlformats.org/officeDocument/2006/relationships/customXml" Target="../ink/ink8155.xml"/><Relationship Id="rId40" Type="http://schemas.openxmlformats.org/officeDocument/2006/relationships/customXml" Target="../ink/ink8163.xml"/><Relationship Id="rId45" Type="http://schemas.openxmlformats.org/officeDocument/2006/relationships/image" Target="../media/image670.png"/><Relationship Id="rId66" Type="http://schemas.openxmlformats.org/officeDocument/2006/relationships/customXml" Target="../ink/ink8176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184.xml"/><Relationship Id="rId19" Type="http://schemas.openxmlformats.org/officeDocument/2006/relationships/image" Target="../media/image657.png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00.xml"/><Relationship Id="rId21" Type="http://schemas.openxmlformats.org/officeDocument/2006/relationships/image" Target="../media/image658.png"/><Relationship Id="rId42" Type="http://schemas.openxmlformats.org/officeDocument/2006/relationships/customXml" Target="../ink/ink8208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221.xml"/><Relationship Id="rId84" Type="http://schemas.openxmlformats.org/officeDocument/2006/relationships/customXml" Target="../ink/ink8229.xml"/><Relationship Id="rId89" Type="http://schemas.openxmlformats.org/officeDocument/2006/relationships/image" Target="../media/image692.png"/><Relationship Id="rId16" Type="http://schemas.openxmlformats.org/officeDocument/2006/relationships/customXml" Target="../ink/ink8195.xml"/><Relationship Id="rId11" Type="http://schemas.openxmlformats.org/officeDocument/2006/relationships/image" Target="../media/image653.png"/><Relationship Id="rId32" Type="http://schemas.openxmlformats.org/officeDocument/2006/relationships/customXml" Target="../ink/ink8203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216.xml"/><Relationship Id="rId74" Type="http://schemas.openxmlformats.org/officeDocument/2006/relationships/customXml" Target="../ink/ink8224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90" Type="http://schemas.openxmlformats.org/officeDocument/2006/relationships/customXml" Target="../ink/ink8232.xml"/><Relationship Id="rId14" Type="http://schemas.openxmlformats.org/officeDocument/2006/relationships/customXml" Target="../ink/ink8194.xml"/><Relationship Id="rId22" Type="http://schemas.openxmlformats.org/officeDocument/2006/relationships/customXml" Target="../ink/ink8198.xml"/><Relationship Id="rId27" Type="http://schemas.openxmlformats.org/officeDocument/2006/relationships/image" Target="../media/image661.png"/><Relationship Id="rId30" Type="http://schemas.openxmlformats.org/officeDocument/2006/relationships/customXml" Target="../ink/ink8202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211.xml"/><Relationship Id="rId56" Type="http://schemas.openxmlformats.org/officeDocument/2006/relationships/customXml" Target="../ink/ink8215.xml"/><Relationship Id="rId64" Type="http://schemas.openxmlformats.org/officeDocument/2006/relationships/customXml" Target="../ink/ink8219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91.xml"/><Relationship Id="rId51" Type="http://schemas.openxmlformats.org/officeDocument/2006/relationships/image" Target="../media/image673.png"/><Relationship Id="rId72" Type="http://schemas.openxmlformats.org/officeDocument/2006/relationships/customXml" Target="../ink/ink8223.xml"/><Relationship Id="rId80" Type="http://schemas.openxmlformats.org/officeDocument/2006/relationships/customXml" Target="../ink/ink8227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9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206.xml"/><Relationship Id="rId46" Type="http://schemas.openxmlformats.org/officeDocument/2006/relationships/customXml" Target="../ink/ink8210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97.xml"/><Relationship Id="rId41" Type="http://schemas.openxmlformats.org/officeDocument/2006/relationships/image" Target="../media/image668.png"/><Relationship Id="rId54" Type="http://schemas.openxmlformats.org/officeDocument/2006/relationships/customXml" Target="../ink/ink8214.xml"/><Relationship Id="rId62" Type="http://schemas.openxmlformats.org/officeDocument/2006/relationships/customXml" Target="../ink/ink8218.xml"/><Relationship Id="rId70" Type="http://schemas.openxmlformats.org/officeDocument/2006/relationships/customXml" Target="../ink/ink8222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231.xml"/><Relationship Id="rId91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9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201.xml"/><Relationship Id="rId36" Type="http://schemas.openxmlformats.org/officeDocument/2006/relationships/customXml" Target="../ink/ink8205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92.xml"/><Relationship Id="rId31" Type="http://schemas.openxmlformats.org/officeDocument/2006/relationships/image" Target="../media/image663.png"/><Relationship Id="rId44" Type="http://schemas.openxmlformats.org/officeDocument/2006/relationships/customXml" Target="../ink/ink8209.xml"/><Relationship Id="rId52" Type="http://schemas.openxmlformats.org/officeDocument/2006/relationships/customXml" Target="../ink/ink8213.xml"/><Relationship Id="rId60" Type="http://schemas.openxmlformats.org/officeDocument/2006/relationships/customXml" Target="../ink/ink8217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226.xml"/><Relationship Id="rId81" Type="http://schemas.openxmlformats.org/officeDocument/2006/relationships/image" Target="../media/image688.png"/><Relationship Id="rId86" Type="http://schemas.openxmlformats.org/officeDocument/2006/relationships/customXml" Target="../ink/ink8230.xml"/><Relationship Id="rId4" Type="http://schemas.openxmlformats.org/officeDocument/2006/relationships/customXml" Target="../ink/ink818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96.xml"/><Relationship Id="rId39" Type="http://schemas.openxmlformats.org/officeDocument/2006/relationships/image" Target="../media/image667.png"/><Relationship Id="rId34" Type="http://schemas.openxmlformats.org/officeDocument/2006/relationships/customXml" Target="../ink/ink8204.xml"/><Relationship Id="rId50" Type="http://schemas.openxmlformats.org/officeDocument/2006/relationships/customXml" Target="../ink/ink8212.xml"/><Relationship Id="rId55" Type="http://schemas.openxmlformats.org/officeDocument/2006/relationships/image" Target="../media/image675.png"/><Relationship Id="rId76" Type="http://schemas.openxmlformats.org/officeDocument/2006/relationships/customXml" Target="../ink/ink8225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88.xml"/><Relationship Id="rId29" Type="http://schemas.openxmlformats.org/officeDocument/2006/relationships/image" Target="../media/image662.png"/><Relationship Id="rId24" Type="http://schemas.openxmlformats.org/officeDocument/2006/relationships/customXml" Target="../ink/ink8199.xml"/><Relationship Id="rId40" Type="http://schemas.openxmlformats.org/officeDocument/2006/relationships/customXml" Target="../ink/ink8207.xml"/><Relationship Id="rId45" Type="http://schemas.openxmlformats.org/officeDocument/2006/relationships/image" Target="../media/image670.png"/><Relationship Id="rId66" Type="http://schemas.openxmlformats.org/officeDocument/2006/relationships/customXml" Target="../ink/ink8220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228.xml"/><Relationship Id="rId19" Type="http://schemas.openxmlformats.org/officeDocument/2006/relationships/image" Target="../media/image657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4.png"/><Relationship Id="rId2" Type="http://schemas.openxmlformats.org/officeDocument/2006/relationships/customXml" Target="../ink/ink8233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42.xml"/><Relationship Id="rId26" Type="http://schemas.openxmlformats.org/officeDocument/2006/relationships/customXml" Target="../ink/ink8246.xml"/><Relationship Id="rId21" Type="http://schemas.openxmlformats.org/officeDocument/2006/relationships/image" Target="../media/image700.png"/><Relationship Id="rId34" Type="http://schemas.openxmlformats.org/officeDocument/2006/relationships/customXml" Target="../ink/ink8250.xml"/><Relationship Id="rId7" Type="http://schemas.openxmlformats.org/officeDocument/2006/relationships/image" Target="../media/image696.png"/><Relationship Id="rId12" Type="http://schemas.openxmlformats.org/officeDocument/2006/relationships/customXml" Target="../ink/ink8239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2" Type="http://schemas.openxmlformats.org/officeDocument/2006/relationships/customXml" Target="../ink/ink8234.xml"/><Relationship Id="rId16" Type="http://schemas.openxmlformats.org/officeDocument/2006/relationships/customXml" Target="../ink/ink8241.xml"/><Relationship Id="rId20" Type="http://schemas.openxmlformats.org/officeDocument/2006/relationships/customXml" Target="../ink/ink8243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36.xml"/><Relationship Id="rId11" Type="http://schemas.openxmlformats.org/officeDocument/2006/relationships/image" Target="../media/image697.png"/><Relationship Id="rId24" Type="http://schemas.openxmlformats.org/officeDocument/2006/relationships/customXml" Target="../ink/ink8245.xml"/><Relationship Id="rId32" Type="http://schemas.openxmlformats.org/officeDocument/2006/relationships/customXml" Target="../ink/ink8249.xml"/><Relationship Id="rId37" Type="http://schemas.openxmlformats.org/officeDocument/2006/relationships/image" Target="../media/image708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47.xml"/><Relationship Id="rId36" Type="http://schemas.openxmlformats.org/officeDocument/2006/relationships/customXml" Target="../ink/ink8251.xml"/><Relationship Id="rId10" Type="http://schemas.openxmlformats.org/officeDocument/2006/relationships/customXml" Target="../ink/ink8238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" Type="http://schemas.openxmlformats.org/officeDocument/2006/relationships/customXml" Target="../ink/ink8235.xml"/><Relationship Id="rId9" Type="http://schemas.openxmlformats.org/officeDocument/2006/relationships/image" Target="../media/image562.png"/><Relationship Id="rId14" Type="http://schemas.openxmlformats.org/officeDocument/2006/relationships/customXml" Target="../ink/ink8240.xml"/><Relationship Id="rId22" Type="http://schemas.openxmlformats.org/officeDocument/2006/relationships/customXml" Target="../ink/ink8244.xml"/><Relationship Id="rId27" Type="http://schemas.openxmlformats.org/officeDocument/2006/relationships/image" Target="../media/image703.png"/><Relationship Id="rId30" Type="http://schemas.openxmlformats.org/officeDocument/2006/relationships/customXml" Target="../ink/ink8248.xml"/><Relationship Id="rId35" Type="http://schemas.openxmlformats.org/officeDocument/2006/relationships/image" Target="../media/image707.png"/><Relationship Id="rId8" Type="http://schemas.openxmlformats.org/officeDocument/2006/relationships/customXml" Target="../ink/ink8237.xml"/><Relationship Id="rId3" Type="http://schemas.openxmlformats.org/officeDocument/2006/relationships/image" Target="../media/image694.png"/></Relationships>
</file>

<file path=ppt/slides/_rels/slide1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60.xml"/><Relationship Id="rId26" Type="http://schemas.openxmlformats.org/officeDocument/2006/relationships/customXml" Target="../ink/ink8264.xml"/><Relationship Id="rId39" Type="http://schemas.openxmlformats.org/officeDocument/2006/relationships/image" Target="../media/image709.png"/><Relationship Id="rId21" Type="http://schemas.openxmlformats.org/officeDocument/2006/relationships/image" Target="../media/image700.png"/><Relationship Id="rId34" Type="http://schemas.openxmlformats.org/officeDocument/2006/relationships/customXml" Target="../ink/ink8268.xml"/><Relationship Id="rId42" Type="http://schemas.openxmlformats.org/officeDocument/2006/relationships/customXml" Target="../ink/ink8272.xml"/><Relationship Id="rId47" Type="http://schemas.openxmlformats.org/officeDocument/2006/relationships/image" Target="../media/image713.png"/><Relationship Id="rId7" Type="http://schemas.openxmlformats.org/officeDocument/2006/relationships/image" Target="../media/image696.png"/><Relationship Id="rId2" Type="http://schemas.openxmlformats.org/officeDocument/2006/relationships/customXml" Target="../ink/ink8252.xml"/><Relationship Id="rId16" Type="http://schemas.openxmlformats.org/officeDocument/2006/relationships/customXml" Target="../ink/ink8259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54.xml"/><Relationship Id="rId11" Type="http://schemas.openxmlformats.org/officeDocument/2006/relationships/image" Target="../media/image697.png"/><Relationship Id="rId24" Type="http://schemas.openxmlformats.org/officeDocument/2006/relationships/customXml" Target="../ink/ink8263.xml"/><Relationship Id="rId32" Type="http://schemas.openxmlformats.org/officeDocument/2006/relationships/customXml" Target="../ink/ink8267.xml"/><Relationship Id="rId37" Type="http://schemas.openxmlformats.org/officeDocument/2006/relationships/image" Target="../media/image708.png"/><Relationship Id="rId40" Type="http://schemas.openxmlformats.org/officeDocument/2006/relationships/customXml" Target="../ink/ink8271.xml"/><Relationship Id="rId45" Type="http://schemas.openxmlformats.org/officeDocument/2006/relationships/image" Target="../media/image712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65.xml"/><Relationship Id="rId36" Type="http://schemas.openxmlformats.org/officeDocument/2006/relationships/customXml" Target="../ink/ink8269.xml"/><Relationship Id="rId10" Type="http://schemas.openxmlformats.org/officeDocument/2006/relationships/customXml" Target="../ink/ink8256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4" Type="http://schemas.openxmlformats.org/officeDocument/2006/relationships/customXml" Target="../ink/ink8273.xml"/><Relationship Id="rId4" Type="http://schemas.openxmlformats.org/officeDocument/2006/relationships/customXml" Target="../ink/ink8253.xml"/><Relationship Id="rId9" Type="http://schemas.openxmlformats.org/officeDocument/2006/relationships/image" Target="../media/image562.png"/><Relationship Id="rId14" Type="http://schemas.openxmlformats.org/officeDocument/2006/relationships/customXml" Target="../ink/ink8258.xml"/><Relationship Id="rId22" Type="http://schemas.openxmlformats.org/officeDocument/2006/relationships/customXml" Target="../ink/ink8262.xml"/><Relationship Id="rId27" Type="http://schemas.openxmlformats.org/officeDocument/2006/relationships/image" Target="../media/image703.png"/><Relationship Id="rId30" Type="http://schemas.openxmlformats.org/officeDocument/2006/relationships/customXml" Target="../ink/ink8266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8" Type="http://schemas.openxmlformats.org/officeDocument/2006/relationships/customXml" Target="../ink/ink8255.xml"/><Relationship Id="rId3" Type="http://schemas.openxmlformats.org/officeDocument/2006/relationships/image" Target="../media/image694.png"/><Relationship Id="rId12" Type="http://schemas.openxmlformats.org/officeDocument/2006/relationships/customXml" Target="../ink/ink8257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70.xml"/><Relationship Id="rId46" Type="http://schemas.openxmlformats.org/officeDocument/2006/relationships/customXml" Target="../ink/ink8274.xml"/><Relationship Id="rId20" Type="http://schemas.openxmlformats.org/officeDocument/2006/relationships/customXml" Target="../ink/ink8261.xml"/><Relationship Id="rId41" Type="http://schemas.openxmlformats.org/officeDocument/2006/relationships/image" Target="../media/image710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87.xml"/><Relationship Id="rId21" Type="http://schemas.openxmlformats.org/officeDocument/2006/relationships/image" Target="../media/image700.png"/><Relationship Id="rId34" Type="http://schemas.openxmlformats.org/officeDocument/2006/relationships/customXml" Target="../ink/ink8291.xml"/><Relationship Id="rId42" Type="http://schemas.openxmlformats.org/officeDocument/2006/relationships/customXml" Target="../ink/ink8295.xml"/><Relationship Id="rId47" Type="http://schemas.openxmlformats.org/officeDocument/2006/relationships/image" Target="../media/image713.png"/><Relationship Id="rId50" Type="http://schemas.openxmlformats.org/officeDocument/2006/relationships/customXml" Target="../ink/ink8299.xml"/><Relationship Id="rId55" Type="http://schemas.openxmlformats.org/officeDocument/2006/relationships/image" Target="../media/image717.png"/><Relationship Id="rId63" Type="http://schemas.openxmlformats.org/officeDocument/2006/relationships/image" Target="../media/image721.png"/><Relationship Id="rId7" Type="http://schemas.openxmlformats.org/officeDocument/2006/relationships/image" Target="../media/image696.png"/><Relationship Id="rId2" Type="http://schemas.openxmlformats.org/officeDocument/2006/relationships/customXml" Target="../ink/ink8275.xml"/><Relationship Id="rId16" Type="http://schemas.openxmlformats.org/officeDocument/2006/relationships/customXml" Target="../ink/ink8282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286.xml"/><Relationship Id="rId32" Type="http://schemas.openxmlformats.org/officeDocument/2006/relationships/customXml" Target="../ink/ink8290.xml"/><Relationship Id="rId37" Type="http://schemas.openxmlformats.org/officeDocument/2006/relationships/image" Target="../media/image708.png"/><Relationship Id="rId40" Type="http://schemas.openxmlformats.org/officeDocument/2006/relationships/customXml" Target="../ink/ink8294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303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281.xml"/><Relationship Id="rId22" Type="http://schemas.openxmlformats.org/officeDocument/2006/relationships/customXml" Target="../ink/ink8285.xml"/><Relationship Id="rId27" Type="http://schemas.openxmlformats.org/officeDocument/2006/relationships/image" Target="../media/image703.png"/><Relationship Id="rId30" Type="http://schemas.openxmlformats.org/officeDocument/2006/relationships/customXml" Target="../ink/ink8289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298.xml"/><Relationship Id="rId56" Type="http://schemas.openxmlformats.org/officeDocument/2006/relationships/customXml" Target="../ink/ink8302.xml"/><Relationship Id="rId64" Type="http://schemas.openxmlformats.org/officeDocument/2006/relationships/customXml" Target="../ink/ink8306.xml"/><Relationship Id="rId8" Type="http://schemas.openxmlformats.org/officeDocument/2006/relationships/customXml" Target="../ink/ink8278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280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93.xml"/><Relationship Id="rId46" Type="http://schemas.openxmlformats.org/officeDocument/2006/relationships/customXml" Target="../ink/ink8297.xml"/><Relationship Id="rId59" Type="http://schemas.openxmlformats.org/officeDocument/2006/relationships/image" Target="../media/image719.png"/><Relationship Id="rId20" Type="http://schemas.openxmlformats.org/officeDocument/2006/relationships/customXml" Target="../ink/ink8284.xml"/><Relationship Id="rId41" Type="http://schemas.openxmlformats.org/officeDocument/2006/relationships/image" Target="../media/image710.png"/><Relationship Id="rId54" Type="http://schemas.openxmlformats.org/officeDocument/2006/relationships/customXml" Target="../ink/ink8301.xml"/><Relationship Id="rId62" Type="http://schemas.openxmlformats.org/officeDocument/2006/relationships/customXml" Target="../ink/ink83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77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88.xml"/><Relationship Id="rId36" Type="http://schemas.openxmlformats.org/officeDocument/2006/relationships/customXml" Target="../ink/ink8292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279.xml"/><Relationship Id="rId31" Type="http://schemas.openxmlformats.org/officeDocument/2006/relationships/image" Target="../media/image705.png"/><Relationship Id="rId44" Type="http://schemas.openxmlformats.org/officeDocument/2006/relationships/customXml" Target="../ink/ink8296.xml"/><Relationship Id="rId52" Type="http://schemas.openxmlformats.org/officeDocument/2006/relationships/customXml" Target="../ink/ink8300.xml"/><Relationship Id="rId60" Type="http://schemas.openxmlformats.org/officeDocument/2006/relationships/customXml" Target="../ink/ink8304.xml"/><Relationship Id="rId65" Type="http://schemas.openxmlformats.org/officeDocument/2006/relationships/image" Target="../media/image722.png"/><Relationship Id="rId4" Type="http://schemas.openxmlformats.org/officeDocument/2006/relationships/customXml" Target="../ink/ink8276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283.xml"/><Relationship Id="rId39" Type="http://schemas.openxmlformats.org/officeDocument/2006/relationships/image" Target="../media/image70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7.xml"/><Relationship Id="rId21" Type="http://schemas.openxmlformats.org/officeDocument/2006/relationships/image" Target="../media/image3010.png"/><Relationship Id="rId42" Type="http://schemas.openxmlformats.org/officeDocument/2006/relationships/customXml" Target="../ink/ink335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48.xml"/><Relationship Id="rId16" Type="http://schemas.openxmlformats.org/officeDocument/2006/relationships/customXml" Target="../ink/ink322.xml"/><Relationship Id="rId11" Type="http://schemas.openxmlformats.org/officeDocument/2006/relationships/image" Target="../media/image2510.png"/><Relationship Id="rId24" Type="http://schemas.openxmlformats.org/officeDocument/2006/relationships/customXml" Target="../ink/ink326.xml"/><Relationship Id="rId32" Type="http://schemas.openxmlformats.org/officeDocument/2006/relationships/customXml" Target="../ink/ink330.xml"/><Relationship Id="rId37" Type="http://schemas.openxmlformats.org/officeDocument/2006/relationships/image" Target="../media/image38.png"/><Relationship Id="rId40" Type="http://schemas.openxmlformats.org/officeDocument/2006/relationships/customXml" Target="../ink/ink334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343.xml"/><Relationship Id="rId66" Type="http://schemas.openxmlformats.org/officeDocument/2006/relationships/customXml" Target="../ink/ink347.xml"/><Relationship Id="rId74" Type="http://schemas.openxmlformats.org/officeDocument/2006/relationships/customXml" Target="../ink/ink351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321.xml"/><Relationship Id="rId22" Type="http://schemas.openxmlformats.org/officeDocument/2006/relationships/customXml" Target="../ink/ink325.xml"/><Relationship Id="rId27" Type="http://schemas.openxmlformats.org/officeDocument/2006/relationships/image" Target="../media/image3310.png"/><Relationship Id="rId30" Type="http://schemas.openxmlformats.org/officeDocument/2006/relationships/customXml" Target="../ink/ink32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38.xml"/><Relationship Id="rId56" Type="http://schemas.openxmlformats.org/officeDocument/2006/relationships/customXml" Target="../ink/ink342.xml"/><Relationship Id="rId64" Type="http://schemas.openxmlformats.org/officeDocument/2006/relationships/customXml" Target="../ink/ink346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318.xml"/><Relationship Id="rId51" Type="http://schemas.openxmlformats.org/officeDocument/2006/relationships/image" Target="../media/image45.png"/><Relationship Id="rId72" Type="http://schemas.openxmlformats.org/officeDocument/2006/relationships/customXml" Target="../ink/ink350.xml"/><Relationship Id="rId3" Type="http://schemas.openxmlformats.org/officeDocument/2006/relationships/image" Target="../media/image2110.png"/><Relationship Id="rId12" Type="http://schemas.openxmlformats.org/officeDocument/2006/relationships/customXml" Target="../ink/ink320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333.xml"/><Relationship Id="rId46" Type="http://schemas.openxmlformats.org/officeDocument/2006/relationships/customXml" Target="../ink/ink337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24.xml"/><Relationship Id="rId41" Type="http://schemas.openxmlformats.org/officeDocument/2006/relationships/image" Target="../media/image40.png"/><Relationship Id="rId54" Type="http://schemas.openxmlformats.org/officeDocument/2006/relationships/customXml" Target="../ink/ink341.xml"/><Relationship Id="rId62" Type="http://schemas.openxmlformats.org/officeDocument/2006/relationships/customXml" Target="../ink/ink345.xml"/><Relationship Id="rId70" Type="http://schemas.openxmlformats.org/officeDocument/2006/relationships/customXml" Target="../ink/ink349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328.xml"/><Relationship Id="rId36" Type="http://schemas.openxmlformats.org/officeDocument/2006/relationships/customXml" Target="../ink/ink332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19.xml"/><Relationship Id="rId31" Type="http://schemas.openxmlformats.org/officeDocument/2006/relationships/image" Target="../media/image35.png"/><Relationship Id="rId44" Type="http://schemas.openxmlformats.org/officeDocument/2006/relationships/customXml" Target="../ink/ink336.xml"/><Relationship Id="rId52" Type="http://schemas.openxmlformats.org/officeDocument/2006/relationships/customXml" Target="../ink/ink340.xml"/><Relationship Id="rId60" Type="http://schemas.openxmlformats.org/officeDocument/2006/relationships/customXml" Target="../ink/ink344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53.xml"/><Relationship Id="rId4" Type="http://schemas.openxmlformats.org/officeDocument/2006/relationships/customXml" Target="../ink/ink316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323.xml"/><Relationship Id="rId39" Type="http://schemas.openxmlformats.org/officeDocument/2006/relationships/image" Target="../media/image39.png"/><Relationship Id="rId34" Type="http://schemas.openxmlformats.org/officeDocument/2006/relationships/customXml" Target="../ink/ink331.xml"/><Relationship Id="rId50" Type="http://schemas.openxmlformats.org/officeDocument/2006/relationships/customXml" Target="../ink/ink339.xml"/><Relationship Id="rId55" Type="http://schemas.openxmlformats.org/officeDocument/2006/relationships/image" Target="../media/image47.png"/><Relationship Id="rId76" Type="http://schemas.openxmlformats.org/officeDocument/2006/relationships/customXml" Target="../ink/ink352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315.xml"/><Relationship Id="rId29" Type="http://schemas.openxmlformats.org/officeDocument/2006/relationships/image" Target="../media/image3410.png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19.xml"/><Relationship Id="rId21" Type="http://schemas.openxmlformats.org/officeDocument/2006/relationships/image" Target="../media/image700.png"/><Relationship Id="rId42" Type="http://schemas.openxmlformats.org/officeDocument/2006/relationships/customXml" Target="../ink/ink8327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40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307.xml"/><Relationship Id="rId16" Type="http://schemas.openxmlformats.org/officeDocument/2006/relationships/customXml" Target="../ink/ink8314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318.xml"/><Relationship Id="rId32" Type="http://schemas.openxmlformats.org/officeDocument/2006/relationships/customXml" Target="../ink/ink8322.xml"/><Relationship Id="rId37" Type="http://schemas.openxmlformats.org/officeDocument/2006/relationships/image" Target="../media/image708.png"/><Relationship Id="rId40" Type="http://schemas.openxmlformats.org/officeDocument/2006/relationships/customXml" Target="../ink/ink8326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335.xml"/><Relationship Id="rId66" Type="http://schemas.openxmlformats.org/officeDocument/2006/relationships/customXml" Target="../ink/ink8339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313.xml"/><Relationship Id="rId22" Type="http://schemas.openxmlformats.org/officeDocument/2006/relationships/customXml" Target="../ink/ink8317.xml"/><Relationship Id="rId27" Type="http://schemas.openxmlformats.org/officeDocument/2006/relationships/image" Target="../media/image703.png"/><Relationship Id="rId30" Type="http://schemas.openxmlformats.org/officeDocument/2006/relationships/customXml" Target="../ink/ink8321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30.xml"/><Relationship Id="rId56" Type="http://schemas.openxmlformats.org/officeDocument/2006/relationships/customXml" Target="../ink/ink8334.xml"/><Relationship Id="rId64" Type="http://schemas.openxmlformats.org/officeDocument/2006/relationships/customXml" Target="../ink/ink8338.xml"/><Relationship Id="rId69" Type="http://schemas.openxmlformats.org/officeDocument/2006/relationships/image" Target="../media/image724.png"/><Relationship Id="rId8" Type="http://schemas.openxmlformats.org/officeDocument/2006/relationships/customXml" Target="../ink/ink8310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312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25.xml"/><Relationship Id="rId46" Type="http://schemas.openxmlformats.org/officeDocument/2006/relationships/customXml" Target="../ink/ink8329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16.xml"/><Relationship Id="rId41" Type="http://schemas.openxmlformats.org/officeDocument/2006/relationships/image" Target="../media/image710.png"/><Relationship Id="rId54" Type="http://schemas.openxmlformats.org/officeDocument/2006/relationships/customXml" Target="../ink/ink8333.xml"/><Relationship Id="rId62" Type="http://schemas.openxmlformats.org/officeDocument/2006/relationships/customXml" Target="../ink/ink8337.xml"/><Relationship Id="rId70" Type="http://schemas.openxmlformats.org/officeDocument/2006/relationships/customXml" Target="../ink/ink8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09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20.xml"/><Relationship Id="rId36" Type="http://schemas.openxmlformats.org/officeDocument/2006/relationships/customXml" Target="../ink/ink8324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11.xml"/><Relationship Id="rId31" Type="http://schemas.openxmlformats.org/officeDocument/2006/relationships/image" Target="../media/image705.png"/><Relationship Id="rId44" Type="http://schemas.openxmlformats.org/officeDocument/2006/relationships/customXml" Target="../ink/ink8328.xml"/><Relationship Id="rId52" Type="http://schemas.openxmlformats.org/officeDocument/2006/relationships/customXml" Target="../ink/ink8332.xml"/><Relationship Id="rId60" Type="http://schemas.openxmlformats.org/officeDocument/2006/relationships/customXml" Target="../ink/ink8336.xml"/><Relationship Id="rId65" Type="http://schemas.openxmlformats.org/officeDocument/2006/relationships/image" Target="../media/image722.png"/><Relationship Id="rId4" Type="http://schemas.openxmlformats.org/officeDocument/2006/relationships/customXml" Target="../ink/ink8308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15.xml"/><Relationship Id="rId39" Type="http://schemas.openxmlformats.org/officeDocument/2006/relationships/image" Target="../media/image709.png"/><Relationship Id="rId34" Type="http://schemas.openxmlformats.org/officeDocument/2006/relationships/customXml" Target="../ink/ink8323.xml"/><Relationship Id="rId50" Type="http://schemas.openxmlformats.org/officeDocument/2006/relationships/customXml" Target="../ink/ink8331.xml"/><Relationship Id="rId55" Type="http://schemas.openxmlformats.org/officeDocument/2006/relationships/image" Target="../media/image717.png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54.xml"/><Relationship Id="rId21" Type="http://schemas.openxmlformats.org/officeDocument/2006/relationships/image" Target="../media/image700.png"/><Relationship Id="rId42" Type="http://schemas.openxmlformats.org/officeDocument/2006/relationships/customXml" Target="../ink/ink8362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75.xml"/><Relationship Id="rId16" Type="http://schemas.openxmlformats.org/officeDocument/2006/relationships/customXml" Target="../ink/ink8349.xml"/><Relationship Id="rId11" Type="http://schemas.openxmlformats.org/officeDocument/2006/relationships/image" Target="../media/image697.png"/><Relationship Id="rId32" Type="http://schemas.openxmlformats.org/officeDocument/2006/relationships/customXml" Target="../ink/ink8357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370.xml"/><Relationship Id="rId74" Type="http://schemas.openxmlformats.org/officeDocument/2006/relationships/customXml" Target="../ink/ink8378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348.xml"/><Relationship Id="rId22" Type="http://schemas.openxmlformats.org/officeDocument/2006/relationships/customXml" Target="../ink/ink8352.xml"/><Relationship Id="rId27" Type="http://schemas.openxmlformats.org/officeDocument/2006/relationships/image" Target="../media/image703.png"/><Relationship Id="rId30" Type="http://schemas.openxmlformats.org/officeDocument/2006/relationships/customXml" Target="../ink/ink8356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65.xml"/><Relationship Id="rId56" Type="http://schemas.openxmlformats.org/officeDocument/2006/relationships/customXml" Target="../ink/ink8369.xml"/><Relationship Id="rId64" Type="http://schemas.openxmlformats.org/officeDocument/2006/relationships/customXml" Target="../ink/ink8373.xml"/><Relationship Id="rId69" Type="http://schemas.openxmlformats.org/officeDocument/2006/relationships/image" Target="../media/image724.png"/><Relationship Id="rId77" Type="http://schemas.openxmlformats.org/officeDocument/2006/relationships/image" Target="../media/image728.png"/><Relationship Id="rId8" Type="http://schemas.openxmlformats.org/officeDocument/2006/relationships/customXml" Target="../ink/ink8345.xml"/><Relationship Id="rId51" Type="http://schemas.openxmlformats.org/officeDocument/2006/relationships/image" Target="../media/image715.png"/><Relationship Id="rId72" Type="http://schemas.openxmlformats.org/officeDocument/2006/relationships/customXml" Target="../ink/ink8377.xml"/><Relationship Id="rId80" Type="http://schemas.openxmlformats.org/officeDocument/2006/relationships/customXml" Target="../ink/ink8381.xml"/><Relationship Id="rId3" Type="http://schemas.openxmlformats.org/officeDocument/2006/relationships/image" Target="../media/image694.png"/><Relationship Id="rId12" Type="http://schemas.openxmlformats.org/officeDocument/2006/relationships/customXml" Target="../ink/ink8347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60.xml"/><Relationship Id="rId46" Type="http://schemas.openxmlformats.org/officeDocument/2006/relationships/customXml" Target="../ink/ink8364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51.xml"/><Relationship Id="rId41" Type="http://schemas.openxmlformats.org/officeDocument/2006/relationships/image" Target="../media/image710.png"/><Relationship Id="rId54" Type="http://schemas.openxmlformats.org/officeDocument/2006/relationships/customXml" Target="../ink/ink8368.xml"/><Relationship Id="rId62" Type="http://schemas.openxmlformats.org/officeDocument/2006/relationships/customXml" Target="../ink/ink8372.xml"/><Relationship Id="rId70" Type="http://schemas.openxmlformats.org/officeDocument/2006/relationships/customXml" Target="../ink/ink8376.xml"/><Relationship Id="rId75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44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55.xml"/><Relationship Id="rId36" Type="http://schemas.openxmlformats.org/officeDocument/2006/relationships/customXml" Target="../ink/ink8359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46.xml"/><Relationship Id="rId31" Type="http://schemas.openxmlformats.org/officeDocument/2006/relationships/image" Target="../media/image705.png"/><Relationship Id="rId44" Type="http://schemas.openxmlformats.org/officeDocument/2006/relationships/customXml" Target="../ink/ink8363.xml"/><Relationship Id="rId52" Type="http://schemas.openxmlformats.org/officeDocument/2006/relationships/customXml" Target="../ink/ink8367.xml"/><Relationship Id="rId60" Type="http://schemas.openxmlformats.org/officeDocument/2006/relationships/customXml" Target="../ink/ink8371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380.xml"/><Relationship Id="rId81" Type="http://schemas.openxmlformats.org/officeDocument/2006/relationships/image" Target="../media/image730.png"/><Relationship Id="rId4" Type="http://schemas.openxmlformats.org/officeDocument/2006/relationships/customXml" Target="../ink/ink8343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50.xml"/><Relationship Id="rId39" Type="http://schemas.openxmlformats.org/officeDocument/2006/relationships/image" Target="../media/image709.png"/><Relationship Id="rId34" Type="http://schemas.openxmlformats.org/officeDocument/2006/relationships/customXml" Target="../ink/ink8358.xml"/><Relationship Id="rId50" Type="http://schemas.openxmlformats.org/officeDocument/2006/relationships/customXml" Target="../ink/ink8366.xml"/><Relationship Id="rId55" Type="http://schemas.openxmlformats.org/officeDocument/2006/relationships/image" Target="../media/image717.png"/><Relationship Id="rId76" Type="http://schemas.openxmlformats.org/officeDocument/2006/relationships/customXml" Target="../ink/ink8379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342.xml"/><Relationship Id="rId29" Type="http://schemas.openxmlformats.org/officeDocument/2006/relationships/image" Target="../media/image704.png"/><Relationship Id="rId24" Type="http://schemas.openxmlformats.org/officeDocument/2006/relationships/customXml" Target="../ink/ink8353.xml"/><Relationship Id="rId40" Type="http://schemas.openxmlformats.org/officeDocument/2006/relationships/customXml" Target="../ink/ink8361.xml"/><Relationship Id="rId45" Type="http://schemas.openxmlformats.org/officeDocument/2006/relationships/image" Target="../media/image712.png"/><Relationship Id="rId66" Type="http://schemas.openxmlformats.org/officeDocument/2006/relationships/customXml" Target="../ink/ink8374.xml"/></Relationships>
</file>

<file path=ppt/slides/_rels/slide1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94.xml"/><Relationship Id="rId21" Type="http://schemas.openxmlformats.org/officeDocument/2006/relationships/image" Target="../media/image700.png"/><Relationship Id="rId42" Type="http://schemas.openxmlformats.org/officeDocument/2006/relationships/customXml" Target="../ink/ink8402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415.xml"/><Relationship Id="rId84" Type="http://schemas.openxmlformats.org/officeDocument/2006/relationships/customXml" Target="../ink/ink8423.xml"/><Relationship Id="rId89" Type="http://schemas.openxmlformats.org/officeDocument/2006/relationships/image" Target="../media/image734.png"/><Relationship Id="rId16" Type="http://schemas.openxmlformats.org/officeDocument/2006/relationships/customXml" Target="../ink/ink8389.xml"/><Relationship Id="rId11" Type="http://schemas.openxmlformats.org/officeDocument/2006/relationships/image" Target="../media/image697.png"/><Relationship Id="rId32" Type="http://schemas.openxmlformats.org/officeDocument/2006/relationships/customXml" Target="../ink/ink8397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410.xml"/><Relationship Id="rId74" Type="http://schemas.openxmlformats.org/officeDocument/2006/relationships/customXml" Target="../ink/ink8418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90" Type="http://schemas.openxmlformats.org/officeDocument/2006/relationships/customXml" Target="../ink/ink8426.xml"/><Relationship Id="rId95" Type="http://schemas.openxmlformats.org/officeDocument/2006/relationships/image" Target="../media/image737.png"/><Relationship Id="rId22" Type="http://schemas.openxmlformats.org/officeDocument/2006/relationships/customXml" Target="../ink/ink8392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405.xml"/><Relationship Id="rId64" Type="http://schemas.openxmlformats.org/officeDocument/2006/relationships/customXml" Target="../ink/ink8413.xml"/><Relationship Id="rId69" Type="http://schemas.openxmlformats.org/officeDocument/2006/relationships/image" Target="../media/image724.png"/><Relationship Id="rId80" Type="http://schemas.openxmlformats.org/officeDocument/2006/relationships/customXml" Target="../ink/ink8421.xml"/><Relationship Id="rId85" Type="http://schemas.openxmlformats.org/officeDocument/2006/relationships/image" Target="../media/image732.png"/><Relationship Id="rId3" Type="http://schemas.openxmlformats.org/officeDocument/2006/relationships/image" Target="../media/image694.png"/><Relationship Id="rId12" Type="http://schemas.openxmlformats.org/officeDocument/2006/relationships/customXml" Target="../ink/ink8387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400.xml"/><Relationship Id="rId46" Type="http://schemas.openxmlformats.org/officeDocument/2006/relationships/customXml" Target="../ink/ink8404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91.xml"/><Relationship Id="rId41" Type="http://schemas.openxmlformats.org/officeDocument/2006/relationships/image" Target="../media/image710.png"/><Relationship Id="rId54" Type="http://schemas.openxmlformats.org/officeDocument/2006/relationships/customXml" Target="../ink/ink8408.xml"/><Relationship Id="rId62" Type="http://schemas.openxmlformats.org/officeDocument/2006/relationships/customXml" Target="../ink/ink8412.xml"/><Relationship Id="rId70" Type="http://schemas.openxmlformats.org/officeDocument/2006/relationships/customXml" Target="../ink/ink8416.xml"/><Relationship Id="rId75" Type="http://schemas.openxmlformats.org/officeDocument/2006/relationships/image" Target="../media/image727.png"/><Relationship Id="rId83" Type="http://schemas.openxmlformats.org/officeDocument/2006/relationships/image" Target="../media/image731.png"/><Relationship Id="rId88" Type="http://schemas.openxmlformats.org/officeDocument/2006/relationships/customXml" Target="../ink/ink8425.xml"/><Relationship Id="rId91" Type="http://schemas.openxmlformats.org/officeDocument/2006/relationships/image" Target="../media/image735.png"/><Relationship Id="rId96" Type="http://schemas.openxmlformats.org/officeDocument/2006/relationships/customXml" Target="../ink/ink8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84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95.xml"/><Relationship Id="rId36" Type="http://schemas.openxmlformats.org/officeDocument/2006/relationships/customXml" Target="../ink/ink8399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86.xml"/><Relationship Id="rId31" Type="http://schemas.openxmlformats.org/officeDocument/2006/relationships/image" Target="../media/image705.png"/><Relationship Id="rId44" Type="http://schemas.openxmlformats.org/officeDocument/2006/relationships/customXml" Target="../ink/ink8403.xml"/><Relationship Id="rId52" Type="http://schemas.openxmlformats.org/officeDocument/2006/relationships/customXml" Target="../ink/ink8407.xml"/><Relationship Id="rId60" Type="http://schemas.openxmlformats.org/officeDocument/2006/relationships/customXml" Target="../ink/ink8411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420.xml"/><Relationship Id="rId81" Type="http://schemas.openxmlformats.org/officeDocument/2006/relationships/image" Target="../media/image730.png"/><Relationship Id="rId86" Type="http://schemas.openxmlformats.org/officeDocument/2006/relationships/customXml" Target="../ink/ink8424.xml"/><Relationship Id="rId94" Type="http://schemas.openxmlformats.org/officeDocument/2006/relationships/customXml" Target="../ink/ink8428.xml"/><Relationship Id="rId4" Type="http://schemas.openxmlformats.org/officeDocument/2006/relationships/customXml" Target="../ink/ink8383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90.xml"/><Relationship Id="rId39" Type="http://schemas.openxmlformats.org/officeDocument/2006/relationships/image" Target="../media/image709.png"/><Relationship Id="rId34" Type="http://schemas.openxmlformats.org/officeDocument/2006/relationships/customXml" Target="../ink/ink8398.xml"/><Relationship Id="rId50" Type="http://schemas.openxmlformats.org/officeDocument/2006/relationships/customXml" Target="../ink/ink8406.xml"/><Relationship Id="rId55" Type="http://schemas.openxmlformats.org/officeDocument/2006/relationships/image" Target="../media/image717.png"/><Relationship Id="rId76" Type="http://schemas.openxmlformats.org/officeDocument/2006/relationships/customXml" Target="../ink/ink8419.xml"/><Relationship Id="rId97" Type="http://schemas.openxmlformats.org/officeDocument/2006/relationships/image" Target="../media/image738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427.xml"/><Relationship Id="rId2" Type="http://schemas.openxmlformats.org/officeDocument/2006/relationships/customXml" Target="../ink/ink8382.xml"/><Relationship Id="rId29" Type="http://schemas.openxmlformats.org/officeDocument/2006/relationships/image" Target="../media/image704.png"/><Relationship Id="rId24" Type="http://schemas.openxmlformats.org/officeDocument/2006/relationships/customXml" Target="../ink/ink8393.xml"/><Relationship Id="rId40" Type="http://schemas.openxmlformats.org/officeDocument/2006/relationships/customXml" Target="../ink/ink8401.xml"/><Relationship Id="rId45" Type="http://schemas.openxmlformats.org/officeDocument/2006/relationships/image" Target="../media/image712.png"/><Relationship Id="rId66" Type="http://schemas.openxmlformats.org/officeDocument/2006/relationships/customXml" Target="../ink/ink8414.xml"/><Relationship Id="rId87" Type="http://schemas.openxmlformats.org/officeDocument/2006/relationships/image" Target="../media/image733.png"/><Relationship Id="rId61" Type="http://schemas.openxmlformats.org/officeDocument/2006/relationships/image" Target="../media/image720.png"/><Relationship Id="rId82" Type="http://schemas.openxmlformats.org/officeDocument/2006/relationships/customXml" Target="../ink/ink8422.xml"/><Relationship Id="rId19" Type="http://schemas.openxmlformats.org/officeDocument/2006/relationships/image" Target="../media/image699.png"/><Relationship Id="rId14" Type="http://schemas.openxmlformats.org/officeDocument/2006/relationships/customXml" Target="../ink/ink8388.xml"/><Relationship Id="rId30" Type="http://schemas.openxmlformats.org/officeDocument/2006/relationships/customXml" Target="../ink/ink8396.xml"/><Relationship Id="rId35" Type="http://schemas.openxmlformats.org/officeDocument/2006/relationships/image" Target="../media/image707.png"/><Relationship Id="rId56" Type="http://schemas.openxmlformats.org/officeDocument/2006/relationships/customXml" Target="../ink/ink8409.xml"/><Relationship Id="rId77" Type="http://schemas.openxmlformats.org/officeDocument/2006/relationships/image" Target="../media/image728.png"/><Relationship Id="rId8" Type="http://schemas.openxmlformats.org/officeDocument/2006/relationships/customXml" Target="../ink/ink8385.xml"/><Relationship Id="rId51" Type="http://schemas.openxmlformats.org/officeDocument/2006/relationships/image" Target="../media/image715.png"/><Relationship Id="rId72" Type="http://schemas.openxmlformats.org/officeDocument/2006/relationships/customXml" Target="../ink/ink8417.xml"/><Relationship Id="rId93" Type="http://schemas.openxmlformats.org/officeDocument/2006/relationships/image" Target="../media/image736.png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450.xml"/><Relationship Id="rId63" Type="http://schemas.openxmlformats.org/officeDocument/2006/relationships/image" Target="../media/image721.png"/><Relationship Id="rId84" Type="http://schemas.openxmlformats.org/officeDocument/2006/relationships/customXml" Target="../ink/ink8471.xml"/><Relationship Id="rId138" Type="http://schemas.openxmlformats.org/officeDocument/2006/relationships/customXml" Target="../ink/ink8499.xml"/><Relationship Id="rId16" Type="http://schemas.openxmlformats.org/officeDocument/2006/relationships/customXml" Target="../ink/ink8437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445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458.xml"/><Relationship Id="rId74" Type="http://schemas.openxmlformats.org/officeDocument/2006/relationships/customXml" Target="../ink/ink8466.xml"/><Relationship Id="rId79" Type="http://schemas.openxmlformats.org/officeDocument/2006/relationships/image" Target="../media/image729.png"/><Relationship Id="rId102" Type="http://schemas.openxmlformats.org/officeDocument/2006/relationships/customXml" Target="../ink/ink8480.xml"/><Relationship Id="rId123" Type="http://schemas.openxmlformats.org/officeDocument/2006/relationships/image" Target="../media/image751.png"/><Relationship Id="rId128" Type="http://schemas.openxmlformats.org/officeDocument/2006/relationships/image" Target="../media/image753.png"/><Relationship Id="rId5" Type="http://schemas.openxmlformats.org/officeDocument/2006/relationships/image" Target="../media/image695.png"/><Relationship Id="rId90" Type="http://schemas.openxmlformats.org/officeDocument/2006/relationships/customXml" Target="../ink/ink8474.xml"/><Relationship Id="rId95" Type="http://schemas.openxmlformats.org/officeDocument/2006/relationships/image" Target="../media/image737.png"/><Relationship Id="rId22" Type="http://schemas.openxmlformats.org/officeDocument/2006/relationships/customXml" Target="../ink/ink8440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453.xml"/><Relationship Id="rId64" Type="http://schemas.openxmlformats.org/officeDocument/2006/relationships/customXml" Target="../ink/ink8461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18" Type="http://schemas.openxmlformats.org/officeDocument/2006/relationships/customXml" Target="../ink/ink8488.xml"/><Relationship Id="rId134" Type="http://schemas.openxmlformats.org/officeDocument/2006/relationships/customXml" Target="../ink/ink8497.xml"/><Relationship Id="rId139" Type="http://schemas.openxmlformats.org/officeDocument/2006/relationships/image" Target="../media/image758.png"/><Relationship Id="rId80" Type="http://schemas.openxmlformats.org/officeDocument/2006/relationships/customXml" Target="../ink/ink8469.xml"/><Relationship Id="rId85" Type="http://schemas.openxmlformats.org/officeDocument/2006/relationships/image" Target="../media/image732.png"/><Relationship Id="rId12" Type="http://schemas.openxmlformats.org/officeDocument/2006/relationships/customXml" Target="../ink/ink8435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448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483.xml"/><Relationship Id="rId124" Type="http://schemas.openxmlformats.org/officeDocument/2006/relationships/customXml" Target="../ink/ink8491.xml"/><Relationship Id="rId129" Type="http://schemas.openxmlformats.org/officeDocument/2006/relationships/customXml" Target="../ink/ink8494.xml"/><Relationship Id="rId54" Type="http://schemas.openxmlformats.org/officeDocument/2006/relationships/customXml" Target="../ink/ink8456.xml"/><Relationship Id="rId70" Type="http://schemas.openxmlformats.org/officeDocument/2006/relationships/customXml" Target="../ink/ink8464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4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32.xml"/><Relationship Id="rId23" Type="http://schemas.openxmlformats.org/officeDocument/2006/relationships/image" Target="../media/image701.png"/><Relationship Id="rId28" Type="http://schemas.openxmlformats.org/officeDocument/2006/relationships/customXml" Target="../ink/ink8443.xml"/><Relationship Id="rId49" Type="http://schemas.openxmlformats.org/officeDocument/2006/relationships/image" Target="../media/image714.png"/><Relationship Id="rId114" Type="http://schemas.openxmlformats.org/officeDocument/2006/relationships/customXml" Target="../ink/ink8486.xml"/><Relationship Id="rId119" Type="http://schemas.openxmlformats.org/officeDocument/2006/relationships/image" Target="../media/image749.png"/><Relationship Id="rId44" Type="http://schemas.openxmlformats.org/officeDocument/2006/relationships/customXml" Target="../ink/ink8451.xml"/><Relationship Id="rId60" Type="http://schemas.openxmlformats.org/officeDocument/2006/relationships/customXml" Target="../ink/ink8459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472.xml"/><Relationship Id="rId130" Type="http://schemas.openxmlformats.org/officeDocument/2006/relationships/customXml" Target="../ink/ink8495.xml"/><Relationship Id="rId135" Type="http://schemas.openxmlformats.org/officeDocument/2006/relationships/image" Target="../media/image756.png"/><Relationship Id="rId13" Type="http://schemas.openxmlformats.org/officeDocument/2006/relationships/image" Target="../media/image590.png"/><Relationship Id="rId18" Type="http://schemas.openxmlformats.org/officeDocument/2006/relationships/customXml" Target="../ink/ink8438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446.xml"/><Relationship Id="rId50" Type="http://schemas.openxmlformats.org/officeDocument/2006/relationships/customXml" Target="../ink/ink8454.xml"/><Relationship Id="rId55" Type="http://schemas.openxmlformats.org/officeDocument/2006/relationships/image" Target="../media/image717.png"/><Relationship Id="rId76" Type="http://schemas.openxmlformats.org/officeDocument/2006/relationships/customXml" Target="../ink/ink8467.xml"/><Relationship Id="rId97" Type="http://schemas.openxmlformats.org/officeDocument/2006/relationships/image" Target="../media/image738.png"/><Relationship Id="rId104" Type="http://schemas.openxmlformats.org/officeDocument/2006/relationships/customXml" Target="../ink/ink8481.xml"/><Relationship Id="rId120" Type="http://schemas.openxmlformats.org/officeDocument/2006/relationships/customXml" Target="../ink/ink8489.xml"/><Relationship Id="rId125" Type="http://schemas.openxmlformats.org/officeDocument/2006/relationships/customXml" Target="../ink/ink8492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475.xml"/><Relationship Id="rId2" Type="http://schemas.openxmlformats.org/officeDocument/2006/relationships/customXml" Target="../ink/ink8430.xml"/><Relationship Id="rId29" Type="http://schemas.openxmlformats.org/officeDocument/2006/relationships/image" Target="../media/image704.png"/><Relationship Id="rId24" Type="http://schemas.openxmlformats.org/officeDocument/2006/relationships/customXml" Target="../ink/ink8441.xml"/><Relationship Id="rId40" Type="http://schemas.openxmlformats.org/officeDocument/2006/relationships/customXml" Target="../ink/ink8449.xml"/><Relationship Id="rId45" Type="http://schemas.openxmlformats.org/officeDocument/2006/relationships/image" Target="../media/image712.png"/><Relationship Id="rId66" Type="http://schemas.openxmlformats.org/officeDocument/2006/relationships/customXml" Target="../ink/ink8462.xml"/><Relationship Id="rId87" Type="http://schemas.openxmlformats.org/officeDocument/2006/relationships/image" Target="../media/image733.png"/><Relationship Id="rId110" Type="http://schemas.openxmlformats.org/officeDocument/2006/relationships/customXml" Target="../ink/ink8484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498.xml"/><Relationship Id="rId61" Type="http://schemas.openxmlformats.org/officeDocument/2006/relationships/image" Target="../media/image720.png"/><Relationship Id="rId82" Type="http://schemas.openxmlformats.org/officeDocument/2006/relationships/customXml" Target="../ink/ink8470.xml"/><Relationship Id="rId19" Type="http://schemas.openxmlformats.org/officeDocument/2006/relationships/image" Target="../media/image699.png"/><Relationship Id="rId14" Type="http://schemas.openxmlformats.org/officeDocument/2006/relationships/customXml" Target="../ink/ink8436.xml"/><Relationship Id="rId30" Type="http://schemas.openxmlformats.org/officeDocument/2006/relationships/customXml" Target="../ink/ink8444.xml"/><Relationship Id="rId35" Type="http://schemas.openxmlformats.org/officeDocument/2006/relationships/image" Target="../media/image707.png"/><Relationship Id="rId56" Type="http://schemas.openxmlformats.org/officeDocument/2006/relationships/customXml" Target="../ink/ink8457.xml"/><Relationship Id="rId77" Type="http://schemas.openxmlformats.org/officeDocument/2006/relationships/image" Target="../media/image728.png"/><Relationship Id="rId100" Type="http://schemas.openxmlformats.org/officeDocument/2006/relationships/customXml" Target="../ink/ink8479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8" Type="http://schemas.openxmlformats.org/officeDocument/2006/relationships/customXml" Target="../ink/ink8433.xml"/><Relationship Id="rId51" Type="http://schemas.openxmlformats.org/officeDocument/2006/relationships/image" Target="../media/image715.png"/><Relationship Id="rId72" Type="http://schemas.openxmlformats.org/officeDocument/2006/relationships/customXml" Target="../ink/ink8465.xml"/><Relationship Id="rId93" Type="http://schemas.openxmlformats.org/officeDocument/2006/relationships/image" Target="../media/image736.png"/><Relationship Id="rId98" Type="http://schemas.openxmlformats.org/officeDocument/2006/relationships/customXml" Target="../ink/ink8478.xml"/><Relationship Id="rId121" Type="http://schemas.openxmlformats.org/officeDocument/2006/relationships/image" Target="../media/image75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452.xml"/><Relationship Id="rId67" Type="http://schemas.openxmlformats.org/officeDocument/2006/relationships/image" Target="../media/image723.png"/><Relationship Id="rId116" Type="http://schemas.openxmlformats.org/officeDocument/2006/relationships/customXml" Target="../ink/ink8487.xml"/><Relationship Id="rId137" Type="http://schemas.openxmlformats.org/officeDocument/2006/relationships/image" Target="../media/image757.png"/><Relationship Id="rId20" Type="http://schemas.openxmlformats.org/officeDocument/2006/relationships/customXml" Target="../ink/ink8439.xml"/><Relationship Id="rId41" Type="http://schemas.openxmlformats.org/officeDocument/2006/relationships/image" Target="../media/image710.png"/><Relationship Id="rId62" Type="http://schemas.openxmlformats.org/officeDocument/2006/relationships/customXml" Target="../ink/ink8460.xml"/><Relationship Id="rId83" Type="http://schemas.openxmlformats.org/officeDocument/2006/relationships/image" Target="../media/image731.png"/><Relationship Id="rId88" Type="http://schemas.openxmlformats.org/officeDocument/2006/relationships/customXml" Target="../ink/ink8473.xml"/><Relationship Id="rId111" Type="http://schemas.openxmlformats.org/officeDocument/2006/relationships/image" Target="../media/image745.png"/><Relationship Id="rId132" Type="http://schemas.openxmlformats.org/officeDocument/2006/relationships/customXml" Target="../ink/ink8496.xml"/><Relationship Id="rId15" Type="http://schemas.openxmlformats.org/officeDocument/2006/relationships/image" Target="../media/image589.png"/><Relationship Id="rId36" Type="http://schemas.openxmlformats.org/officeDocument/2006/relationships/customXml" Target="../ink/ink8447.xml"/><Relationship Id="rId57" Type="http://schemas.openxmlformats.org/officeDocument/2006/relationships/image" Target="../media/image718.png"/><Relationship Id="rId106" Type="http://schemas.openxmlformats.org/officeDocument/2006/relationships/customXml" Target="../ink/ink8482.xml"/><Relationship Id="rId127" Type="http://schemas.openxmlformats.org/officeDocument/2006/relationships/customXml" Target="../ink/ink8493.xml"/><Relationship Id="rId10" Type="http://schemas.openxmlformats.org/officeDocument/2006/relationships/customXml" Target="../ink/ink8434.xml"/><Relationship Id="rId31" Type="http://schemas.openxmlformats.org/officeDocument/2006/relationships/image" Target="../media/image705.png"/><Relationship Id="rId52" Type="http://schemas.openxmlformats.org/officeDocument/2006/relationships/customXml" Target="../ink/ink8455.xml"/><Relationship Id="rId73" Type="http://schemas.openxmlformats.org/officeDocument/2006/relationships/image" Target="../media/image726.png"/><Relationship Id="rId78" Type="http://schemas.openxmlformats.org/officeDocument/2006/relationships/customXml" Target="../ink/ink8468.xml"/><Relationship Id="rId94" Type="http://schemas.openxmlformats.org/officeDocument/2006/relationships/customXml" Target="../ink/ink8476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490.xml"/><Relationship Id="rId4" Type="http://schemas.openxmlformats.org/officeDocument/2006/relationships/customXml" Target="../ink/ink8431.xml"/><Relationship Id="rId9" Type="http://schemas.openxmlformats.org/officeDocument/2006/relationships/image" Target="../media/image562.png"/><Relationship Id="rId26" Type="http://schemas.openxmlformats.org/officeDocument/2006/relationships/customXml" Target="../ink/ink8442.xml"/><Relationship Id="rId47" Type="http://schemas.openxmlformats.org/officeDocument/2006/relationships/image" Target="../media/image713.png"/><Relationship Id="rId68" Type="http://schemas.openxmlformats.org/officeDocument/2006/relationships/customXml" Target="../ink/ink8463.xml"/><Relationship Id="rId89" Type="http://schemas.openxmlformats.org/officeDocument/2006/relationships/image" Target="../media/image734.png"/><Relationship Id="rId112" Type="http://schemas.openxmlformats.org/officeDocument/2006/relationships/customXml" Target="../ink/ink8485.xml"/><Relationship Id="rId133" Type="http://schemas.openxmlformats.org/officeDocument/2006/relationships/image" Target="../media/image755.png"/></Relationships>
</file>

<file path=ppt/slides/_rels/slide1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520.xml"/><Relationship Id="rId63" Type="http://schemas.openxmlformats.org/officeDocument/2006/relationships/image" Target="../media/image721.png"/><Relationship Id="rId84" Type="http://schemas.openxmlformats.org/officeDocument/2006/relationships/customXml" Target="../ink/ink8541.xml"/><Relationship Id="rId138" Type="http://schemas.openxmlformats.org/officeDocument/2006/relationships/customXml" Target="../ink/ink8569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515.xml"/><Relationship Id="rId53" Type="http://schemas.openxmlformats.org/officeDocument/2006/relationships/image" Target="../media/image716.png"/><Relationship Id="rId74" Type="http://schemas.openxmlformats.org/officeDocument/2006/relationships/customXml" Target="../ink/ink8536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22" Type="http://schemas.openxmlformats.org/officeDocument/2006/relationships/customXml" Target="../ink/ink8510.xml"/><Relationship Id="rId43" Type="http://schemas.openxmlformats.org/officeDocument/2006/relationships/image" Target="../media/image711.png"/><Relationship Id="rId64" Type="http://schemas.openxmlformats.org/officeDocument/2006/relationships/customXml" Target="../ink/ink8531.xml"/><Relationship Id="rId118" Type="http://schemas.openxmlformats.org/officeDocument/2006/relationships/customXml" Target="../ink/ink8558.xml"/><Relationship Id="rId139" Type="http://schemas.openxmlformats.org/officeDocument/2006/relationships/image" Target="../media/image758.png"/><Relationship Id="rId80" Type="http://schemas.openxmlformats.org/officeDocument/2006/relationships/customXml" Target="../ink/ink8539.xml"/><Relationship Id="rId85" Type="http://schemas.openxmlformats.org/officeDocument/2006/relationships/image" Target="../media/image732.png"/><Relationship Id="rId150" Type="http://schemas.openxmlformats.org/officeDocument/2006/relationships/customXml" Target="../ink/ink8575.xml"/><Relationship Id="rId155" Type="http://schemas.openxmlformats.org/officeDocument/2006/relationships/image" Target="../media/image766.png"/><Relationship Id="rId12" Type="http://schemas.openxmlformats.org/officeDocument/2006/relationships/customXml" Target="../ink/ink8505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518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553.xml"/><Relationship Id="rId124" Type="http://schemas.openxmlformats.org/officeDocument/2006/relationships/customXml" Target="../ink/ink8561.xml"/><Relationship Id="rId129" Type="http://schemas.openxmlformats.org/officeDocument/2006/relationships/customXml" Target="../ink/ink8564.xml"/><Relationship Id="rId54" Type="http://schemas.openxmlformats.org/officeDocument/2006/relationships/customXml" Target="../ink/ink8526.xml"/><Relationship Id="rId70" Type="http://schemas.openxmlformats.org/officeDocument/2006/relationships/customXml" Target="../ink/ink8534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547.xml"/><Relationship Id="rId140" Type="http://schemas.openxmlformats.org/officeDocument/2006/relationships/customXml" Target="../ink/ink8570.xml"/><Relationship Id="rId145" Type="http://schemas.openxmlformats.org/officeDocument/2006/relationships/image" Target="../media/image7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02.xml"/><Relationship Id="rId23" Type="http://schemas.openxmlformats.org/officeDocument/2006/relationships/image" Target="../media/image701.png"/><Relationship Id="rId28" Type="http://schemas.openxmlformats.org/officeDocument/2006/relationships/customXml" Target="../ink/ink8513.xml"/><Relationship Id="rId49" Type="http://schemas.openxmlformats.org/officeDocument/2006/relationships/image" Target="../media/image714.png"/><Relationship Id="rId114" Type="http://schemas.openxmlformats.org/officeDocument/2006/relationships/customXml" Target="../ink/ink8556.xml"/><Relationship Id="rId119" Type="http://schemas.openxmlformats.org/officeDocument/2006/relationships/image" Target="../media/image749.png"/><Relationship Id="rId44" Type="http://schemas.openxmlformats.org/officeDocument/2006/relationships/customXml" Target="../ink/ink8521.xml"/><Relationship Id="rId60" Type="http://schemas.openxmlformats.org/officeDocument/2006/relationships/customXml" Target="../ink/ink8529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542.xml"/><Relationship Id="rId130" Type="http://schemas.openxmlformats.org/officeDocument/2006/relationships/customXml" Target="../ink/ink8565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578.xml"/><Relationship Id="rId13" Type="http://schemas.openxmlformats.org/officeDocument/2006/relationships/image" Target="../media/image590.png"/><Relationship Id="rId18" Type="http://schemas.openxmlformats.org/officeDocument/2006/relationships/customXml" Target="../ink/ink8508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516.xml"/><Relationship Id="rId50" Type="http://schemas.openxmlformats.org/officeDocument/2006/relationships/customXml" Target="../ink/ink8524.xml"/><Relationship Id="rId55" Type="http://schemas.openxmlformats.org/officeDocument/2006/relationships/image" Target="../media/image717.png"/><Relationship Id="rId76" Type="http://schemas.openxmlformats.org/officeDocument/2006/relationships/customXml" Target="../ink/ink8537.xml"/><Relationship Id="rId97" Type="http://schemas.openxmlformats.org/officeDocument/2006/relationships/image" Target="../media/image738.png"/><Relationship Id="rId104" Type="http://schemas.openxmlformats.org/officeDocument/2006/relationships/customXml" Target="../ink/ink8551.xml"/><Relationship Id="rId120" Type="http://schemas.openxmlformats.org/officeDocument/2006/relationships/customXml" Target="../ink/ink8559.xml"/><Relationship Id="rId125" Type="http://schemas.openxmlformats.org/officeDocument/2006/relationships/customXml" Target="../ink/ink8562.xml"/><Relationship Id="rId141" Type="http://schemas.openxmlformats.org/officeDocument/2006/relationships/image" Target="../media/image759.png"/><Relationship Id="rId146" Type="http://schemas.openxmlformats.org/officeDocument/2006/relationships/customXml" Target="../ink/ink8573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545.xml"/><Relationship Id="rId2" Type="http://schemas.openxmlformats.org/officeDocument/2006/relationships/customXml" Target="../ink/ink8500.xml"/><Relationship Id="rId29" Type="http://schemas.openxmlformats.org/officeDocument/2006/relationships/image" Target="../media/image704.png"/><Relationship Id="rId24" Type="http://schemas.openxmlformats.org/officeDocument/2006/relationships/customXml" Target="../ink/ink8511.xml"/><Relationship Id="rId40" Type="http://schemas.openxmlformats.org/officeDocument/2006/relationships/customXml" Target="../ink/ink8519.xml"/><Relationship Id="rId45" Type="http://schemas.openxmlformats.org/officeDocument/2006/relationships/image" Target="../media/image712.png"/><Relationship Id="rId66" Type="http://schemas.openxmlformats.org/officeDocument/2006/relationships/customXml" Target="../ink/ink8532.xml"/><Relationship Id="rId87" Type="http://schemas.openxmlformats.org/officeDocument/2006/relationships/image" Target="../media/image733.png"/><Relationship Id="rId110" Type="http://schemas.openxmlformats.org/officeDocument/2006/relationships/customXml" Target="../ink/ink8554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568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540.xml"/><Relationship Id="rId152" Type="http://schemas.openxmlformats.org/officeDocument/2006/relationships/customXml" Target="../ink/ink8576.xml"/><Relationship Id="rId19" Type="http://schemas.openxmlformats.org/officeDocument/2006/relationships/image" Target="../media/image699.png"/><Relationship Id="rId14" Type="http://schemas.openxmlformats.org/officeDocument/2006/relationships/customXml" Target="../ink/ink8506.xml"/><Relationship Id="rId30" Type="http://schemas.openxmlformats.org/officeDocument/2006/relationships/customXml" Target="../ink/ink8514.xml"/><Relationship Id="rId35" Type="http://schemas.openxmlformats.org/officeDocument/2006/relationships/image" Target="../media/image707.png"/><Relationship Id="rId56" Type="http://schemas.openxmlformats.org/officeDocument/2006/relationships/customXml" Target="../ink/ink8527.xml"/><Relationship Id="rId77" Type="http://schemas.openxmlformats.org/officeDocument/2006/relationships/image" Target="../media/image728.png"/><Relationship Id="rId100" Type="http://schemas.openxmlformats.org/officeDocument/2006/relationships/customXml" Target="../ink/ink8549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503.xml"/><Relationship Id="rId51" Type="http://schemas.openxmlformats.org/officeDocument/2006/relationships/image" Target="../media/image715.png"/><Relationship Id="rId72" Type="http://schemas.openxmlformats.org/officeDocument/2006/relationships/customXml" Target="../ink/ink8535.xml"/><Relationship Id="rId93" Type="http://schemas.openxmlformats.org/officeDocument/2006/relationships/image" Target="../media/image736.png"/><Relationship Id="rId98" Type="http://schemas.openxmlformats.org/officeDocument/2006/relationships/customXml" Target="../ink/ink8548.xml"/><Relationship Id="rId121" Type="http://schemas.openxmlformats.org/officeDocument/2006/relationships/image" Target="../media/image750.png"/><Relationship Id="rId142" Type="http://schemas.openxmlformats.org/officeDocument/2006/relationships/customXml" Target="../ink/ink8571.xml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522.xml"/><Relationship Id="rId67" Type="http://schemas.openxmlformats.org/officeDocument/2006/relationships/image" Target="../media/image723.png"/><Relationship Id="rId116" Type="http://schemas.openxmlformats.org/officeDocument/2006/relationships/customXml" Target="../ink/ink8557.xml"/><Relationship Id="rId137" Type="http://schemas.openxmlformats.org/officeDocument/2006/relationships/image" Target="../media/image757.png"/><Relationship Id="rId20" Type="http://schemas.openxmlformats.org/officeDocument/2006/relationships/customXml" Target="../ink/ink8509.xml"/><Relationship Id="rId41" Type="http://schemas.openxmlformats.org/officeDocument/2006/relationships/image" Target="../media/image710.png"/><Relationship Id="rId62" Type="http://schemas.openxmlformats.org/officeDocument/2006/relationships/customXml" Target="../ink/ink8530.xml"/><Relationship Id="rId83" Type="http://schemas.openxmlformats.org/officeDocument/2006/relationships/image" Target="../media/image731.png"/><Relationship Id="rId88" Type="http://schemas.openxmlformats.org/officeDocument/2006/relationships/customXml" Target="../ink/ink8543.xml"/><Relationship Id="rId111" Type="http://schemas.openxmlformats.org/officeDocument/2006/relationships/image" Target="../media/image745.png"/><Relationship Id="rId132" Type="http://schemas.openxmlformats.org/officeDocument/2006/relationships/customXml" Target="../ink/ink8566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517.xml"/><Relationship Id="rId57" Type="http://schemas.openxmlformats.org/officeDocument/2006/relationships/image" Target="../media/image718.png"/><Relationship Id="rId106" Type="http://schemas.openxmlformats.org/officeDocument/2006/relationships/customXml" Target="../ink/ink8552.xml"/><Relationship Id="rId127" Type="http://schemas.openxmlformats.org/officeDocument/2006/relationships/customXml" Target="../ink/ink8563.xml"/><Relationship Id="rId10" Type="http://schemas.openxmlformats.org/officeDocument/2006/relationships/customXml" Target="../ink/ink8504.xml"/><Relationship Id="rId31" Type="http://schemas.openxmlformats.org/officeDocument/2006/relationships/image" Target="../media/image705.png"/><Relationship Id="rId52" Type="http://schemas.openxmlformats.org/officeDocument/2006/relationships/customXml" Target="../ink/ink8525.xml"/><Relationship Id="rId73" Type="http://schemas.openxmlformats.org/officeDocument/2006/relationships/image" Target="../media/image726.png"/><Relationship Id="rId78" Type="http://schemas.openxmlformats.org/officeDocument/2006/relationships/customXml" Target="../ink/ink8538.xml"/><Relationship Id="rId94" Type="http://schemas.openxmlformats.org/officeDocument/2006/relationships/customXml" Target="../ink/ink8546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560.xml"/><Relationship Id="rId143" Type="http://schemas.openxmlformats.org/officeDocument/2006/relationships/image" Target="../media/image760.png"/><Relationship Id="rId148" Type="http://schemas.openxmlformats.org/officeDocument/2006/relationships/customXml" Target="../ink/ink8574.xml"/><Relationship Id="rId4" Type="http://schemas.openxmlformats.org/officeDocument/2006/relationships/customXml" Target="../ink/ink8501.xml"/><Relationship Id="rId9" Type="http://schemas.openxmlformats.org/officeDocument/2006/relationships/image" Target="../media/image562.png"/><Relationship Id="rId26" Type="http://schemas.openxmlformats.org/officeDocument/2006/relationships/customXml" Target="../ink/ink8512.xml"/><Relationship Id="rId47" Type="http://schemas.openxmlformats.org/officeDocument/2006/relationships/image" Target="../media/image713.png"/><Relationship Id="rId68" Type="http://schemas.openxmlformats.org/officeDocument/2006/relationships/customXml" Target="../ink/ink8533.xml"/><Relationship Id="rId89" Type="http://schemas.openxmlformats.org/officeDocument/2006/relationships/image" Target="../media/image734.png"/><Relationship Id="rId112" Type="http://schemas.openxmlformats.org/officeDocument/2006/relationships/customXml" Target="../ink/ink8555.xml"/><Relationship Id="rId133" Type="http://schemas.openxmlformats.org/officeDocument/2006/relationships/image" Target="../media/image755.png"/><Relationship Id="rId154" Type="http://schemas.openxmlformats.org/officeDocument/2006/relationships/customXml" Target="../ink/ink8577.xml"/><Relationship Id="rId16" Type="http://schemas.openxmlformats.org/officeDocument/2006/relationships/customXml" Target="../ink/ink8507.xml"/><Relationship Id="rId37" Type="http://schemas.openxmlformats.org/officeDocument/2006/relationships/image" Target="../media/image708.png"/><Relationship Id="rId58" Type="http://schemas.openxmlformats.org/officeDocument/2006/relationships/customXml" Target="../ink/ink8528.xml"/><Relationship Id="rId79" Type="http://schemas.openxmlformats.org/officeDocument/2006/relationships/image" Target="../media/image729.png"/><Relationship Id="rId102" Type="http://schemas.openxmlformats.org/officeDocument/2006/relationships/customXml" Target="../ink/ink8550.xml"/><Relationship Id="rId123" Type="http://schemas.openxmlformats.org/officeDocument/2006/relationships/image" Target="../media/image751.png"/><Relationship Id="rId144" Type="http://schemas.openxmlformats.org/officeDocument/2006/relationships/customXml" Target="../ink/ink8572.xml"/><Relationship Id="rId90" Type="http://schemas.openxmlformats.org/officeDocument/2006/relationships/customXml" Target="../ink/ink8544.xml"/><Relationship Id="rId27" Type="http://schemas.openxmlformats.org/officeDocument/2006/relationships/image" Target="../media/image703.png"/><Relationship Id="rId48" Type="http://schemas.openxmlformats.org/officeDocument/2006/relationships/customXml" Target="../ink/ink8523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567.xml"/></Relationships>
</file>

<file path=ppt/slides/_rels/slide1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599.xml"/><Relationship Id="rId63" Type="http://schemas.openxmlformats.org/officeDocument/2006/relationships/image" Target="../media/image721.png"/><Relationship Id="rId84" Type="http://schemas.openxmlformats.org/officeDocument/2006/relationships/customXml" Target="../ink/ink8620.xml"/><Relationship Id="rId138" Type="http://schemas.openxmlformats.org/officeDocument/2006/relationships/customXml" Target="../ink/ink8648.xml"/><Relationship Id="rId159" Type="http://schemas.openxmlformats.org/officeDocument/2006/relationships/image" Target="../media/image768.png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594.xml"/><Relationship Id="rId53" Type="http://schemas.openxmlformats.org/officeDocument/2006/relationships/image" Target="../media/image716.png"/><Relationship Id="rId74" Type="http://schemas.openxmlformats.org/officeDocument/2006/relationships/customXml" Target="../ink/ink8615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659.xml"/><Relationship Id="rId22" Type="http://schemas.openxmlformats.org/officeDocument/2006/relationships/customXml" Target="../ink/ink8589.xml"/><Relationship Id="rId43" Type="http://schemas.openxmlformats.org/officeDocument/2006/relationships/image" Target="../media/image711.png"/><Relationship Id="rId64" Type="http://schemas.openxmlformats.org/officeDocument/2006/relationships/customXml" Target="../ink/ink8610.xml"/><Relationship Id="rId118" Type="http://schemas.openxmlformats.org/officeDocument/2006/relationships/customXml" Target="../ink/ink8637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654.xml"/><Relationship Id="rId12" Type="http://schemas.openxmlformats.org/officeDocument/2006/relationships/customXml" Target="../ink/ink8584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597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632.xml"/><Relationship Id="rId124" Type="http://schemas.openxmlformats.org/officeDocument/2006/relationships/customXml" Target="../ink/ink8640.xml"/><Relationship Id="rId129" Type="http://schemas.openxmlformats.org/officeDocument/2006/relationships/customXml" Target="../ink/ink8643.xml"/><Relationship Id="rId54" Type="http://schemas.openxmlformats.org/officeDocument/2006/relationships/customXml" Target="../ink/ink8605.xml"/><Relationship Id="rId70" Type="http://schemas.openxmlformats.org/officeDocument/2006/relationships/customXml" Target="../ink/ink8613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626.xml"/><Relationship Id="rId140" Type="http://schemas.openxmlformats.org/officeDocument/2006/relationships/customXml" Target="../ink/ink8649.xml"/><Relationship Id="rId145" Type="http://schemas.openxmlformats.org/officeDocument/2006/relationships/image" Target="../media/image761.png"/><Relationship Id="rId161" Type="http://schemas.openxmlformats.org/officeDocument/2006/relationships/image" Target="../media/image769.png"/><Relationship Id="rId166" Type="http://schemas.openxmlformats.org/officeDocument/2006/relationships/customXml" Target="../ink/ink86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81.xml"/><Relationship Id="rId23" Type="http://schemas.openxmlformats.org/officeDocument/2006/relationships/image" Target="../media/image701.png"/><Relationship Id="rId28" Type="http://schemas.openxmlformats.org/officeDocument/2006/relationships/customXml" Target="../ink/ink8592.xml"/><Relationship Id="rId49" Type="http://schemas.openxmlformats.org/officeDocument/2006/relationships/image" Target="../media/image714.png"/><Relationship Id="rId114" Type="http://schemas.openxmlformats.org/officeDocument/2006/relationships/customXml" Target="../ink/ink8635.xml"/><Relationship Id="rId119" Type="http://schemas.openxmlformats.org/officeDocument/2006/relationships/image" Target="../media/image749.png"/><Relationship Id="rId44" Type="http://schemas.openxmlformats.org/officeDocument/2006/relationships/customXml" Target="../ink/ink8600.xml"/><Relationship Id="rId60" Type="http://schemas.openxmlformats.org/officeDocument/2006/relationships/customXml" Target="../ink/ink8608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621.xml"/><Relationship Id="rId130" Type="http://schemas.openxmlformats.org/officeDocument/2006/relationships/customXml" Target="../ink/ink8644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657.xml"/><Relationship Id="rId13" Type="http://schemas.openxmlformats.org/officeDocument/2006/relationships/image" Target="../media/image590.png"/><Relationship Id="rId18" Type="http://schemas.openxmlformats.org/officeDocument/2006/relationships/customXml" Target="../ink/ink8587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595.xml"/><Relationship Id="rId50" Type="http://schemas.openxmlformats.org/officeDocument/2006/relationships/customXml" Target="../ink/ink8603.xml"/><Relationship Id="rId55" Type="http://schemas.openxmlformats.org/officeDocument/2006/relationships/image" Target="../media/image717.png"/><Relationship Id="rId76" Type="http://schemas.openxmlformats.org/officeDocument/2006/relationships/customXml" Target="../ink/ink8616.xml"/><Relationship Id="rId97" Type="http://schemas.openxmlformats.org/officeDocument/2006/relationships/image" Target="../media/image738.png"/><Relationship Id="rId104" Type="http://schemas.openxmlformats.org/officeDocument/2006/relationships/customXml" Target="../ink/ink8630.xml"/><Relationship Id="rId120" Type="http://schemas.openxmlformats.org/officeDocument/2006/relationships/customXml" Target="../ink/ink8638.xml"/><Relationship Id="rId125" Type="http://schemas.openxmlformats.org/officeDocument/2006/relationships/customXml" Target="../ink/ink8641.xml"/><Relationship Id="rId141" Type="http://schemas.openxmlformats.org/officeDocument/2006/relationships/image" Target="../media/image759.png"/><Relationship Id="rId146" Type="http://schemas.openxmlformats.org/officeDocument/2006/relationships/customXml" Target="../ink/ink8652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624.xml"/><Relationship Id="rId162" Type="http://schemas.openxmlformats.org/officeDocument/2006/relationships/customXml" Target="../ink/ink8660.xml"/><Relationship Id="rId2" Type="http://schemas.openxmlformats.org/officeDocument/2006/relationships/customXml" Target="../ink/ink8579.xml"/><Relationship Id="rId29" Type="http://schemas.openxmlformats.org/officeDocument/2006/relationships/image" Target="../media/image704.png"/><Relationship Id="rId24" Type="http://schemas.openxmlformats.org/officeDocument/2006/relationships/customXml" Target="../ink/ink8590.xml"/><Relationship Id="rId40" Type="http://schemas.openxmlformats.org/officeDocument/2006/relationships/customXml" Target="../ink/ink8598.xml"/><Relationship Id="rId45" Type="http://schemas.openxmlformats.org/officeDocument/2006/relationships/image" Target="../media/image712.png"/><Relationship Id="rId66" Type="http://schemas.openxmlformats.org/officeDocument/2006/relationships/customXml" Target="../ink/ink8611.xml"/><Relationship Id="rId87" Type="http://schemas.openxmlformats.org/officeDocument/2006/relationships/image" Target="../media/image733.png"/><Relationship Id="rId110" Type="http://schemas.openxmlformats.org/officeDocument/2006/relationships/customXml" Target="../ink/ink8633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647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619.xml"/><Relationship Id="rId152" Type="http://schemas.openxmlformats.org/officeDocument/2006/relationships/customXml" Target="../ink/ink8655.xml"/><Relationship Id="rId19" Type="http://schemas.openxmlformats.org/officeDocument/2006/relationships/image" Target="../media/image699.png"/><Relationship Id="rId14" Type="http://schemas.openxmlformats.org/officeDocument/2006/relationships/customXml" Target="../ink/ink8585.xml"/><Relationship Id="rId30" Type="http://schemas.openxmlformats.org/officeDocument/2006/relationships/customXml" Target="../ink/ink8593.xml"/><Relationship Id="rId35" Type="http://schemas.openxmlformats.org/officeDocument/2006/relationships/image" Target="../media/image707.png"/><Relationship Id="rId56" Type="http://schemas.openxmlformats.org/officeDocument/2006/relationships/customXml" Target="../ink/ink8606.xml"/><Relationship Id="rId77" Type="http://schemas.openxmlformats.org/officeDocument/2006/relationships/image" Target="../media/image728.png"/><Relationship Id="rId100" Type="http://schemas.openxmlformats.org/officeDocument/2006/relationships/customXml" Target="../ink/ink8628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582.xml"/><Relationship Id="rId51" Type="http://schemas.openxmlformats.org/officeDocument/2006/relationships/image" Target="../media/image715.png"/><Relationship Id="rId72" Type="http://schemas.openxmlformats.org/officeDocument/2006/relationships/customXml" Target="../ink/ink8614.xml"/><Relationship Id="rId93" Type="http://schemas.openxmlformats.org/officeDocument/2006/relationships/image" Target="../media/image736.png"/><Relationship Id="rId98" Type="http://schemas.openxmlformats.org/officeDocument/2006/relationships/customXml" Target="../ink/ink8627.xml"/><Relationship Id="rId121" Type="http://schemas.openxmlformats.org/officeDocument/2006/relationships/image" Target="../media/image750.png"/><Relationship Id="rId142" Type="http://schemas.openxmlformats.org/officeDocument/2006/relationships/customXml" Target="../ink/ink8650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601.xml"/><Relationship Id="rId67" Type="http://schemas.openxmlformats.org/officeDocument/2006/relationships/image" Target="../media/image723.png"/><Relationship Id="rId116" Type="http://schemas.openxmlformats.org/officeDocument/2006/relationships/customXml" Target="../ink/ink8636.xml"/><Relationship Id="rId137" Type="http://schemas.openxmlformats.org/officeDocument/2006/relationships/image" Target="../media/image757.png"/><Relationship Id="rId158" Type="http://schemas.openxmlformats.org/officeDocument/2006/relationships/customXml" Target="../ink/ink8658.xml"/><Relationship Id="rId20" Type="http://schemas.openxmlformats.org/officeDocument/2006/relationships/customXml" Target="../ink/ink8588.xml"/><Relationship Id="rId41" Type="http://schemas.openxmlformats.org/officeDocument/2006/relationships/image" Target="../media/image710.png"/><Relationship Id="rId62" Type="http://schemas.openxmlformats.org/officeDocument/2006/relationships/customXml" Target="../ink/ink8609.xml"/><Relationship Id="rId83" Type="http://schemas.openxmlformats.org/officeDocument/2006/relationships/image" Target="../media/image731.png"/><Relationship Id="rId88" Type="http://schemas.openxmlformats.org/officeDocument/2006/relationships/customXml" Target="../ink/ink8622.xml"/><Relationship Id="rId111" Type="http://schemas.openxmlformats.org/officeDocument/2006/relationships/image" Target="../media/image745.png"/><Relationship Id="rId132" Type="http://schemas.openxmlformats.org/officeDocument/2006/relationships/customXml" Target="../ink/ink8645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596.xml"/><Relationship Id="rId57" Type="http://schemas.openxmlformats.org/officeDocument/2006/relationships/image" Target="../media/image718.png"/><Relationship Id="rId106" Type="http://schemas.openxmlformats.org/officeDocument/2006/relationships/customXml" Target="../ink/ink8631.xml"/><Relationship Id="rId127" Type="http://schemas.openxmlformats.org/officeDocument/2006/relationships/customXml" Target="../ink/ink8642.xml"/><Relationship Id="rId10" Type="http://schemas.openxmlformats.org/officeDocument/2006/relationships/customXml" Target="../ink/ink8583.xml"/><Relationship Id="rId31" Type="http://schemas.openxmlformats.org/officeDocument/2006/relationships/image" Target="../media/image705.png"/><Relationship Id="rId52" Type="http://schemas.openxmlformats.org/officeDocument/2006/relationships/customXml" Target="../ink/ink8604.xml"/><Relationship Id="rId73" Type="http://schemas.openxmlformats.org/officeDocument/2006/relationships/image" Target="../media/image726.png"/><Relationship Id="rId78" Type="http://schemas.openxmlformats.org/officeDocument/2006/relationships/customXml" Target="../ink/ink8617.xml"/><Relationship Id="rId94" Type="http://schemas.openxmlformats.org/officeDocument/2006/relationships/customXml" Target="../ink/ink8625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639.xml"/><Relationship Id="rId143" Type="http://schemas.openxmlformats.org/officeDocument/2006/relationships/image" Target="../media/image760.png"/><Relationship Id="rId148" Type="http://schemas.openxmlformats.org/officeDocument/2006/relationships/customXml" Target="../ink/ink8653.xml"/><Relationship Id="rId164" Type="http://schemas.openxmlformats.org/officeDocument/2006/relationships/customXml" Target="../ink/ink8661.xml"/><Relationship Id="rId4" Type="http://schemas.openxmlformats.org/officeDocument/2006/relationships/customXml" Target="../ink/ink8580.xml"/><Relationship Id="rId9" Type="http://schemas.openxmlformats.org/officeDocument/2006/relationships/image" Target="../media/image562.png"/><Relationship Id="rId26" Type="http://schemas.openxmlformats.org/officeDocument/2006/relationships/customXml" Target="../ink/ink8591.xml"/><Relationship Id="rId47" Type="http://schemas.openxmlformats.org/officeDocument/2006/relationships/image" Target="../media/image713.png"/><Relationship Id="rId68" Type="http://schemas.openxmlformats.org/officeDocument/2006/relationships/customXml" Target="../ink/ink8612.xml"/><Relationship Id="rId89" Type="http://schemas.openxmlformats.org/officeDocument/2006/relationships/image" Target="../media/image734.png"/><Relationship Id="rId112" Type="http://schemas.openxmlformats.org/officeDocument/2006/relationships/customXml" Target="../ink/ink8634.xml"/><Relationship Id="rId133" Type="http://schemas.openxmlformats.org/officeDocument/2006/relationships/image" Target="../media/image755.png"/><Relationship Id="rId154" Type="http://schemas.openxmlformats.org/officeDocument/2006/relationships/customXml" Target="../ink/ink8656.xml"/><Relationship Id="rId16" Type="http://schemas.openxmlformats.org/officeDocument/2006/relationships/customXml" Target="../ink/ink8586.xml"/><Relationship Id="rId37" Type="http://schemas.openxmlformats.org/officeDocument/2006/relationships/image" Target="../media/image708.png"/><Relationship Id="rId58" Type="http://schemas.openxmlformats.org/officeDocument/2006/relationships/customXml" Target="../ink/ink8607.xml"/><Relationship Id="rId79" Type="http://schemas.openxmlformats.org/officeDocument/2006/relationships/image" Target="../media/image729.png"/><Relationship Id="rId102" Type="http://schemas.openxmlformats.org/officeDocument/2006/relationships/customXml" Target="../ink/ink8629.xml"/><Relationship Id="rId123" Type="http://schemas.openxmlformats.org/officeDocument/2006/relationships/image" Target="../media/image751.png"/><Relationship Id="rId144" Type="http://schemas.openxmlformats.org/officeDocument/2006/relationships/customXml" Target="../ink/ink8651.xml"/><Relationship Id="rId90" Type="http://schemas.openxmlformats.org/officeDocument/2006/relationships/customXml" Target="../ink/ink8623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602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646.xml"/><Relationship Id="rId80" Type="http://schemas.openxmlformats.org/officeDocument/2006/relationships/customXml" Target="../ink/ink8618.xml"/><Relationship Id="rId155" Type="http://schemas.openxmlformats.org/officeDocument/2006/relationships/image" Target="../media/image766.png"/></Relationships>
</file>

<file path=ppt/slides/_rels/slide1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683.xml"/><Relationship Id="rId63" Type="http://schemas.openxmlformats.org/officeDocument/2006/relationships/image" Target="../media/image721.png"/><Relationship Id="rId84" Type="http://schemas.openxmlformats.org/officeDocument/2006/relationships/customXml" Target="../ink/ink8704.xml"/><Relationship Id="rId138" Type="http://schemas.openxmlformats.org/officeDocument/2006/relationships/customXml" Target="../ink/ink8732.xml"/><Relationship Id="rId159" Type="http://schemas.openxmlformats.org/officeDocument/2006/relationships/image" Target="../media/image768.png"/><Relationship Id="rId170" Type="http://schemas.openxmlformats.org/officeDocument/2006/relationships/customXml" Target="../ink/ink8748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678.xml"/><Relationship Id="rId53" Type="http://schemas.openxmlformats.org/officeDocument/2006/relationships/image" Target="../media/image716.png"/><Relationship Id="rId74" Type="http://schemas.openxmlformats.org/officeDocument/2006/relationships/customXml" Target="../ink/ink8699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743.xml"/><Relationship Id="rId22" Type="http://schemas.openxmlformats.org/officeDocument/2006/relationships/customXml" Target="../ink/ink8673.xml"/><Relationship Id="rId43" Type="http://schemas.openxmlformats.org/officeDocument/2006/relationships/image" Target="../media/image711.png"/><Relationship Id="rId64" Type="http://schemas.openxmlformats.org/officeDocument/2006/relationships/customXml" Target="../ink/ink8694.xml"/><Relationship Id="rId118" Type="http://schemas.openxmlformats.org/officeDocument/2006/relationships/customXml" Target="../ink/ink8721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738.xml"/><Relationship Id="rId171" Type="http://schemas.openxmlformats.org/officeDocument/2006/relationships/image" Target="../media/image774.png"/><Relationship Id="rId12" Type="http://schemas.openxmlformats.org/officeDocument/2006/relationships/customXml" Target="../ink/ink8668.xml"/><Relationship Id="rId33" Type="http://schemas.openxmlformats.org/officeDocument/2006/relationships/image" Target="../media/image706.png"/><Relationship Id="rId108" Type="http://schemas.openxmlformats.org/officeDocument/2006/relationships/customXml" Target="../ink/ink8716.xml"/><Relationship Id="rId129" Type="http://schemas.openxmlformats.org/officeDocument/2006/relationships/customXml" Target="../ink/ink8727.xml"/><Relationship Id="rId54" Type="http://schemas.openxmlformats.org/officeDocument/2006/relationships/customXml" Target="../ink/ink8689.xml"/><Relationship Id="rId75" Type="http://schemas.openxmlformats.org/officeDocument/2006/relationships/image" Target="../media/image727.png"/><Relationship Id="rId96" Type="http://schemas.openxmlformats.org/officeDocument/2006/relationships/customXml" Target="../ink/ink8710.xml"/><Relationship Id="rId140" Type="http://schemas.openxmlformats.org/officeDocument/2006/relationships/customXml" Target="../ink/ink8733.xml"/><Relationship Id="rId161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65.xml"/><Relationship Id="rId23" Type="http://schemas.openxmlformats.org/officeDocument/2006/relationships/image" Target="../media/image701.png"/><Relationship Id="rId28" Type="http://schemas.openxmlformats.org/officeDocument/2006/relationships/customXml" Target="../ink/ink8676.xml"/><Relationship Id="rId49" Type="http://schemas.openxmlformats.org/officeDocument/2006/relationships/image" Target="../media/image714.png"/><Relationship Id="rId114" Type="http://schemas.openxmlformats.org/officeDocument/2006/relationships/customXml" Target="../ink/ink8719.xml"/><Relationship Id="rId119" Type="http://schemas.openxmlformats.org/officeDocument/2006/relationships/image" Target="../media/image749.png"/><Relationship Id="rId44" Type="http://schemas.openxmlformats.org/officeDocument/2006/relationships/customXml" Target="../ink/ink8684.xml"/><Relationship Id="rId60" Type="http://schemas.openxmlformats.org/officeDocument/2006/relationships/customXml" Target="../ink/ink8692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705.xml"/><Relationship Id="rId130" Type="http://schemas.openxmlformats.org/officeDocument/2006/relationships/customXml" Target="../ink/ink8728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741.xml"/><Relationship Id="rId172" Type="http://schemas.openxmlformats.org/officeDocument/2006/relationships/customXml" Target="../ink/ink8749.xml"/><Relationship Id="rId13" Type="http://schemas.openxmlformats.org/officeDocument/2006/relationships/image" Target="../media/image590.png"/><Relationship Id="rId18" Type="http://schemas.openxmlformats.org/officeDocument/2006/relationships/customXml" Target="../ink/ink8671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679.xml"/><Relationship Id="rId50" Type="http://schemas.openxmlformats.org/officeDocument/2006/relationships/customXml" Target="../ink/ink8687.xml"/><Relationship Id="rId55" Type="http://schemas.openxmlformats.org/officeDocument/2006/relationships/image" Target="../media/image717.png"/><Relationship Id="rId76" Type="http://schemas.openxmlformats.org/officeDocument/2006/relationships/customXml" Target="../ink/ink8700.xml"/><Relationship Id="rId97" Type="http://schemas.openxmlformats.org/officeDocument/2006/relationships/image" Target="../media/image738.png"/><Relationship Id="rId104" Type="http://schemas.openxmlformats.org/officeDocument/2006/relationships/customXml" Target="../ink/ink8714.xml"/><Relationship Id="rId120" Type="http://schemas.openxmlformats.org/officeDocument/2006/relationships/customXml" Target="../ink/ink8722.xml"/><Relationship Id="rId125" Type="http://schemas.openxmlformats.org/officeDocument/2006/relationships/customXml" Target="../ink/ink8725.xml"/><Relationship Id="rId141" Type="http://schemas.openxmlformats.org/officeDocument/2006/relationships/image" Target="../media/image759.png"/><Relationship Id="rId146" Type="http://schemas.openxmlformats.org/officeDocument/2006/relationships/customXml" Target="../ink/ink8736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708.xml"/><Relationship Id="rId162" Type="http://schemas.openxmlformats.org/officeDocument/2006/relationships/customXml" Target="../ink/ink8744.xml"/><Relationship Id="rId2" Type="http://schemas.openxmlformats.org/officeDocument/2006/relationships/customXml" Target="../ink/ink8663.xml"/><Relationship Id="rId29" Type="http://schemas.openxmlformats.org/officeDocument/2006/relationships/image" Target="../media/image704.png"/><Relationship Id="rId24" Type="http://schemas.openxmlformats.org/officeDocument/2006/relationships/customXml" Target="../ink/ink8674.xml"/><Relationship Id="rId40" Type="http://schemas.openxmlformats.org/officeDocument/2006/relationships/customXml" Target="../ink/ink8682.xml"/><Relationship Id="rId45" Type="http://schemas.openxmlformats.org/officeDocument/2006/relationships/image" Target="../media/image712.png"/><Relationship Id="rId66" Type="http://schemas.openxmlformats.org/officeDocument/2006/relationships/customXml" Target="../ink/ink8695.xml"/><Relationship Id="rId87" Type="http://schemas.openxmlformats.org/officeDocument/2006/relationships/image" Target="../media/image733.png"/><Relationship Id="rId110" Type="http://schemas.openxmlformats.org/officeDocument/2006/relationships/customXml" Target="../ink/ink8717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731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703.xml"/><Relationship Id="rId152" Type="http://schemas.openxmlformats.org/officeDocument/2006/relationships/customXml" Target="../ink/ink8739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669.xml"/><Relationship Id="rId30" Type="http://schemas.openxmlformats.org/officeDocument/2006/relationships/customXml" Target="../ink/ink8677.xml"/><Relationship Id="rId35" Type="http://schemas.openxmlformats.org/officeDocument/2006/relationships/image" Target="../media/image707.png"/><Relationship Id="rId56" Type="http://schemas.openxmlformats.org/officeDocument/2006/relationships/customXml" Target="../ink/ink8690.xml"/><Relationship Id="rId77" Type="http://schemas.openxmlformats.org/officeDocument/2006/relationships/image" Target="../media/image728.png"/><Relationship Id="rId100" Type="http://schemas.openxmlformats.org/officeDocument/2006/relationships/customXml" Target="../ink/ink8712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747.xml"/><Relationship Id="rId8" Type="http://schemas.openxmlformats.org/officeDocument/2006/relationships/customXml" Target="../ink/ink8666.xml"/><Relationship Id="rId51" Type="http://schemas.openxmlformats.org/officeDocument/2006/relationships/image" Target="../media/image715.png"/><Relationship Id="rId72" Type="http://schemas.openxmlformats.org/officeDocument/2006/relationships/customXml" Target="../ink/ink8698.xml"/><Relationship Id="rId93" Type="http://schemas.openxmlformats.org/officeDocument/2006/relationships/image" Target="../media/image736.png"/><Relationship Id="rId98" Type="http://schemas.openxmlformats.org/officeDocument/2006/relationships/customXml" Target="../ink/ink8711.xml"/><Relationship Id="rId121" Type="http://schemas.openxmlformats.org/officeDocument/2006/relationships/image" Target="../media/image750.png"/><Relationship Id="rId142" Type="http://schemas.openxmlformats.org/officeDocument/2006/relationships/customXml" Target="../ink/ink8734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685.xml"/><Relationship Id="rId67" Type="http://schemas.openxmlformats.org/officeDocument/2006/relationships/image" Target="../media/image723.png"/><Relationship Id="rId116" Type="http://schemas.openxmlformats.org/officeDocument/2006/relationships/customXml" Target="../ink/ink8720.xml"/><Relationship Id="rId137" Type="http://schemas.openxmlformats.org/officeDocument/2006/relationships/image" Target="../media/image757.png"/><Relationship Id="rId158" Type="http://schemas.openxmlformats.org/officeDocument/2006/relationships/customXml" Target="../ink/ink8742.xml"/><Relationship Id="rId20" Type="http://schemas.openxmlformats.org/officeDocument/2006/relationships/customXml" Target="../ink/ink8672.xml"/><Relationship Id="rId41" Type="http://schemas.openxmlformats.org/officeDocument/2006/relationships/image" Target="../media/image710.png"/><Relationship Id="rId62" Type="http://schemas.openxmlformats.org/officeDocument/2006/relationships/customXml" Target="../ink/ink8693.xml"/><Relationship Id="rId83" Type="http://schemas.openxmlformats.org/officeDocument/2006/relationships/image" Target="../media/image731.png"/><Relationship Id="rId88" Type="http://schemas.openxmlformats.org/officeDocument/2006/relationships/customXml" Target="../ink/ink8706.xml"/><Relationship Id="rId111" Type="http://schemas.openxmlformats.org/officeDocument/2006/relationships/image" Target="../media/image745.png"/><Relationship Id="rId132" Type="http://schemas.openxmlformats.org/officeDocument/2006/relationships/customXml" Target="../ink/ink8729.xml"/><Relationship Id="rId153" Type="http://schemas.openxmlformats.org/officeDocument/2006/relationships/image" Target="../media/image765.png"/><Relationship Id="rId174" Type="http://schemas.openxmlformats.org/officeDocument/2006/relationships/customXml" Target="../ink/ink8750.xml"/><Relationship Id="rId15" Type="http://schemas.openxmlformats.org/officeDocument/2006/relationships/image" Target="../media/image589.png"/><Relationship Id="rId36" Type="http://schemas.openxmlformats.org/officeDocument/2006/relationships/customXml" Target="../ink/ink8680.xml"/><Relationship Id="rId57" Type="http://schemas.openxmlformats.org/officeDocument/2006/relationships/image" Target="../media/image718.png"/><Relationship Id="rId106" Type="http://schemas.openxmlformats.org/officeDocument/2006/relationships/customXml" Target="../ink/ink8715.xml"/><Relationship Id="rId127" Type="http://schemas.openxmlformats.org/officeDocument/2006/relationships/customXml" Target="../ink/ink8726.xml"/><Relationship Id="rId10" Type="http://schemas.openxmlformats.org/officeDocument/2006/relationships/customXml" Target="../ink/ink8667.xml"/><Relationship Id="rId31" Type="http://schemas.openxmlformats.org/officeDocument/2006/relationships/image" Target="../media/image705.png"/><Relationship Id="rId52" Type="http://schemas.openxmlformats.org/officeDocument/2006/relationships/customXml" Target="../ink/ink8688.xml"/><Relationship Id="rId73" Type="http://schemas.openxmlformats.org/officeDocument/2006/relationships/image" Target="../media/image726.png"/><Relationship Id="rId78" Type="http://schemas.openxmlformats.org/officeDocument/2006/relationships/customXml" Target="../ink/ink8701.xml"/><Relationship Id="rId94" Type="http://schemas.openxmlformats.org/officeDocument/2006/relationships/customXml" Target="../ink/ink8709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723.xml"/><Relationship Id="rId143" Type="http://schemas.openxmlformats.org/officeDocument/2006/relationships/image" Target="../media/image760.png"/><Relationship Id="rId148" Type="http://schemas.openxmlformats.org/officeDocument/2006/relationships/customXml" Target="../ink/ink8737.xml"/><Relationship Id="rId164" Type="http://schemas.openxmlformats.org/officeDocument/2006/relationships/customXml" Target="../ink/ink8745.xml"/><Relationship Id="rId169" Type="http://schemas.openxmlformats.org/officeDocument/2006/relationships/image" Target="../media/image773.png"/><Relationship Id="rId4" Type="http://schemas.openxmlformats.org/officeDocument/2006/relationships/customXml" Target="../ink/ink8664.xml"/><Relationship Id="rId9" Type="http://schemas.openxmlformats.org/officeDocument/2006/relationships/image" Target="../media/image562.png"/><Relationship Id="rId26" Type="http://schemas.openxmlformats.org/officeDocument/2006/relationships/customXml" Target="../ink/ink8675.xml"/><Relationship Id="rId47" Type="http://schemas.openxmlformats.org/officeDocument/2006/relationships/image" Target="../media/image713.png"/><Relationship Id="rId68" Type="http://schemas.openxmlformats.org/officeDocument/2006/relationships/customXml" Target="../ink/ink8696.xml"/><Relationship Id="rId89" Type="http://schemas.openxmlformats.org/officeDocument/2006/relationships/image" Target="../media/image734.png"/><Relationship Id="rId112" Type="http://schemas.openxmlformats.org/officeDocument/2006/relationships/customXml" Target="../ink/ink8718.xml"/><Relationship Id="rId133" Type="http://schemas.openxmlformats.org/officeDocument/2006/relationships/image" Target="../media/image755.png"/><Relationship Id="rId154" Type="http://schemas.openxmlformats.org/officeDocument/2006/relationships/customXml" Target="../ink/ink8740.xml"/><Relationship Id="rId175" Type="http://schemas.openxmlformats.org/officeDocument/2006/relationships/image" Target="../media/image776.png"/><Relationship Id="rId16" Type="http://schemas.openxmlformats.org/officeDocument/2006/relationships/customXml" Target="../ink/ink8670.xml"/><Relationship Id="rId37" Type="http://schemas.openxmlformats.org/officeDocument/2006/relationships/image" Target="../media/image708.png"/><Relationship Id="rId58" Type="http://schemas.openxmlformats.org/officeDocument/2006/relationships/customXml" Target="../ink/ink8691.xml"/><Relationship Id="rId79" Type="http://schemas.openxmlformats.org/officeDocument/2006/relationships/image" Target="../media/image729.png"/><Relationship Id="rId102" Type="http://schemas.openxmlformats.org/officeDocument/2006/relationships/customXml" Target="../ink/ink8713.xml"/><Relationship Id="rId123" Type="http://schemas.openxmlformats.org/officeDocument/2006/relationships/image" Target="../media/image751.png"/><Relationship Id="rId144" Type="http://schemas.openxmlformats.org/officeDocument/2006/relationships/customXml" Target="../ink/ink8735.xml"/><Relationship Id="rId90" Type="http://schemas.openxmlformats.org/officeDocument/2006/relationships/customXml" Target="../ink/ink8707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686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730.xml"/><Relationship Id="rId80" Type="http://schemas.openxmlformats.org/officeDocument/2006/relationships/customXml" Target="../ink/ink8702.xml"/><Relationship Id="rId155" Type="http://schemas.openxmlformats.org/officeDocument/2006/relationships/image" Target="../media/image766.png"/><Relationship Id="rId17" Type="http://schemas.openxmlformats.org/officeDocument/2006/relationships/image" Target="../media/image698.png"/><Relationship Id="rId38" Type="http://schemas.openxmlformats.org/officeDocument/2006/relationships/customXml" Target="../ink/ink8681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724.xml"/><Relationship Id="rId70" Type="http://schemas.openxmlformats.org/officeDocument/2006/relationships/customXml" Target="../ink/ink8697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746.xml"/></Relationships>
</file>

<file path=ppt/slides/_rels/slide1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771.xml"/><Relationship Id="rId63" Type="http://schemas.openxmlformats.org/officeDocument/2006/relationships/image" Target="../media/image721.png"/><Relationship Id="rId84" Type="http://schemas.openxmlformats.org/officeDocument/2006/relationships/customXml" Target="../ink/ink8792.xml"/><Relationship Id="rId138" Type="http://schemas.openxmlformats.org/officeDocument/2006/relationships/customXml" Target="../ink/ink8820.xml"/><Relationship Id="rId159" Type="http://schemas.openxmlformats.org/officeDocument/2006/relationships/image" Target="../media/image768.png"/><Relationship Id="rId170" Type="http://schemas.openxmlformats.org/officeDocument/2006/relationships/customXml" Target="../ink/ink8836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766.xml"/><Relationship Id="rId53" Type="http://schemas.openxmlformats.org/officeDocument/2006/relationships/image" Target="../media/image716.png"/><Relationship Id="rId74" Type="http://schemas.openxmlformats.org/officeDocument/2006/relationships/customXml" Target="../ink/ink8787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831.xml"/><Relationship Id="rId181" Type="http://schemas.openxmlformats.org/officeDocument/2006/relationships/image" Target="../media/image779.png"/><Relationship Id="rId22" Type="http://schemas.openxmlformats.org/officeDocument/2006/relationships/customXml" Target="../ink/ink8761.xml"/><Relationship Id="rId43" Type="http://schemas.openxmlformats.org/officeDocument/2006/relationships/image" Target="../media/image711.png"/><Relationship Id="rId64" Type="http://schemas.openxmlformats.org/officeDocument/2006/relationships/customXml" Target="../ink/ink8782.xml"/><Relationship Id="rId118" Type="http://schemas.openxmlformats.org/officeDocument/2006/relationships/customXml" Target="../ink/ink8809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826.xml"/><Relationship Id="rId171" Type="http://schemas.openxmlformats.org/officeDocument/2006/relationships/image" Target="../media/image774.png"/><Relationship Id="rId12" Type="http://schemas.openxmlformats.org/officeDocument/2006/relationships/customXml" Target="../ink/ink8756.xml"/><Relationship Id="rId33" Type="http://schemas.openxmlformats.org/officeDocument/2006/relationships/image" Target="../media/image706.png"/><Relationship Id="rId108" Type="http://schemas.openxmlformats.org/officeDocument/2006/relationships/customXml" Target="../ink/ink8804.xml"/><Relationship Id="rId129" Type="http://schemas.openxmlformats.org/officeDocument/2006/relationships/customXml" Target="../ink/ink8815.xml"/><Relationship Id="rId54" Type="http://schemas.openxmlformats.org/officeDocument/2006/relationships/customXml" Target="../ink/ink8777.xml"/><Relationship Id="rId75" Type="http://schemas.openxmlformats.org/officeDocument/2006/relationships/image" Target="../media/image727.png"/><Relationship Id="rId96" Type="http://schemas.openxmlformats.org/officeDocument/2006/relationships/customXml" Target="../ink/ink8798.xml"/><Relationship Id="rId140" Type="http://schemas.openxmlformats.org/officeDocument/2006/relationships/customXml" Target="../ink/ink8821.xml"/><Relationship Id="rId161" Type="http://schemas.openxmlformats.org/officeDocument/2006/relationships/image" Target="../media/image769.png"/><Relationship Id="rId182" Type="http://schemas.openxmlformats.org/officeDocument/2006/relationships/customXml" Target="../ink/ink8842.xml"/><Relationship Id="rId6" Type="http://schemas.openxmlformats.org/officeDocument/2006/relationships/customXml" Target="../ink/ink8753.xml"/><Relationship Id="rId23" Type="http://schemas.openxmlformats.org/officeDocument/2006/relationships/image" Target="../media/image701.png"/><Relationship Id="rId119" Type="http://schemas.openxmlformats.org/officeDocument/2006/relationships/image" Target="../media/image749.png"/><Relationship Id="rId44" Type="http://schemas.openxmlformats.org/officeDocument/2006/relationships/customXml" Target="../ink/ink8772.xml"/><Relationship Id="rId65" Type="http://schemas.openxmlformats.org/officeDocument/2006/relationships/image" Target="../media/image722.png"/><Relationship Id="rId86" Type="http://schemas.openxmlformats.org/officeDocument/2006/relationships/customXml" Target="../ink/ink8793.xml"/><Relationship Id="rId130" Type="http://schemas.openxmlformats.org/officeDocument/2006/relationships/customXml" Target="../ink/ink8816.xml"/><Relationship Id="rId151" Type="http://schemas.openxmlformats.org/officeDocument/2006/relationships/image" Target="../media/image764.png"/><Relationship Id="rId172" Type="http://schemas.openxmlformats.org/officeDocument/2006/relationships/customXml" Target="../ink/ink8837.xml"/><Relationship Id="rId13" Type="http://schemas.openxmlformats.org/officeDocument/2006/relationships/image" Target="../media/image590.png"/><Relationship Id="rId18" Type="http://schemas.openxmlformats.org/officeDocument/2006/relationships/customXml" Target="../ink/ink8759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767.xml"/><Relationship Id="rId50" Type="http://schemas.openxmlformats.org/officeDocument/2006/relationships/customXml" Target="../ink/ink8775.xml"/><Relationship Id="rId55" Type="http://schemas.openxmlformats.org/officeDocument/2006/relationships/image" Target="../media/image717.png"/><Relationship Id="rId76" Type="http://schemas.openxmlformats.org/officeDocument/2006/relationships/customXml" Target="../ink/ink8788.xml"/><Relationship Id="rId97" Type="http://schemas.openxmlformats.org/officeDocument/2006/relationships/image" Target="../media/image738.png"/><Relationship Id="rId104" Type="http://schemas.openxmlformats.org/officeDocument/2006/relationships/customXml" Target="../ink/ink8802.xml"/><Relationship Id="rId120" Type="http://schemas.openxmlformats.org/officeDocument/2006/relationships/customXml" Target="../ink/ink8810.xml"/><Relationship Id="rId125" Type="http://schemas.openxmlformats.org/officeDocument/2006/relationships/customXml" Target="../ink/ink8813.xml"/><Relationship Id="rId141" Type="http://schemas.openxmlformats.org/officeDocument/2006/relationships/image" Target="../media/image759.png"/><Relationship Id="rId146" Type="http://schemas.openxmlformats.org/officeDocument/2006/relationships/customXml" Target="../ink/ink8824.xml"/><Relationship Id="rId167" Type="http://schemas.openxmlformats.org/officeDocument/2006/relationships/image" Target="../media/image772.png"/><Relationship Id="rId188" Type="http://schemas.openxmlformats.org/officeDocument/2006/relationships/image" Target="../media/image78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796.xml"/><Relationship Id="rId162" Type="http://schemas.openxmlformats.org/officeDocument/2006/relationships/customXml" Target="../ink/ink8832.xml"/><Relationship Id="rId183" Type="http://schemas.openxmlformats.org/officeDocument/2006/relationships/customXml" Target="../ink/ink8843.xml"/><Relationship Id="rId2" Type="http://schemas.openxmlformats.org/officeDocument/2006/relationships/customXml" Target="../ink/ink8751.xml"/><Relationship Id="rId29" Type="http://schemas.openxmlformats.org/officeDocument/2006/relationships/image" Target="../media/image704.png"/><Relationship Id="rId24" Type="http://schemas.openxmlformats.org/officeDocument/2006/relationships/customXml" Target="../ink/ink8762.xml"/><Relationship Id="rId40" Type="http://schemas.openxmlformats.org/officeDocument/2006/relationships/customXml" Target="../ink/ink8770.xml"/><Relationship Id="rId45" Type="http://schemas.openxmlformats.org/officeDocument/2006/relationships/image" Target="../media/image712.png"/><Relationship Id="rId66" Type="http://schemas.openxmlformats.org/officeDocument/2006/relationships/customXml" Target="../ink/ink8783.xml"/><Relationship Id="rId87" Type="http://schemas.openxmlformats.org/officeDocument/2006/relationships/image" Target="../media/image733.png"/><Relationship Id="rId110" Type="http://schemas.openxmlformats.org/officeDocument/2006/relationships/customXml" Target="../ink/ink8805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819.xml"/><Relationship Id="rId157" Type="http://schemas.openxmlformats.org/officeDocument/2006/relationships/image" Target="../media/image767.png"/><Relationship Id="rId178" Type="http://schemas.openxmlformats.org/officeDocument/2006/relationships/customXml" Target="../ink/ink8840.xml"/><Relationship Id="rId61" Type="http://schemas.openxmlformats.org/officeDocument/2006/relationships/image" Target="../media/image720.png"/><Relationship Id="rId82" Type="http://schemas.openxmlformats.org/officeDocument/2006/relationships/customXml" Target="../ink/ink8791.xml"/><Relationship Id="rId152" Type="http://schemas.openxmlformats.org/officeDocument/2006/relationships/customXml" Target="../ink/ink8827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757.xml"/><Relationship Id="rId30" Type="http://schemas.openxmlformats.org/officeDocument/2006/relationships/customXml" Target="../ink/ink8765.xml"/><Relationship Id="rId35" Type="http://schemas.openxmlformats.org/officeDocument/2006/relationships/image" Target="../media/image707.png"/><Relationship Id="rId56" Type="http://schemas.openxmlformats.org/officeDocument/2006/relationships/customXml" Target="../ink/ink8778.xml"/><Relationship Id="rId77" Type="http://schemas.openxmlformats.org/officeDocument/2006/relationships/image" Target="../media/image728.png"/><Relationship Id="rId100" Type="http://schemas.openxmlformats.org/officeDocument/2006/relationships/customXml" Target="../ink/ink8800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835.xml"/><Relationship Id="rId8" Type="http://schemas.openxmlformats.org/officeDocument/2006/relationships/customXml" Target="../ink/ink8754.xml"/><Relationship Id="rId51" Type="http://schemas.openxmlformats.org/officeDocument/2006/relationships/image" Target="../media/image715.png"/><Relationship Id="rId72" Type="http://schemas.openxmlformats.org/officeDocument/2006/relationships/customXml" Target="../ink/ink8786.xml"/><Relationship Id="rId93" Type="http://schemas.openxmlformats.org/officeDocument/2006/relationships/image" Target="../media/image736.png"/><Relationship Id="rId98" Type="http://schemas.openxmlformats.org/officeDocument/2006/relationships/customXml" Target="../ink/ink8799.xml"/><Relationship Id="rId121" Type="http://schemas.openxmlformats.org/officeDocument/2006/relationships/image" Target="../media/image750.png"/><Relationship Id="rId142" Type="http://schemas.openxmlformats.org/officeDocument/2006/relationships/customXml" Target="../ink/ink8822.xml"/><Relationship Id="rId163" Type="http://schemas.openxmlformats.org/officeDocument/2006/relationships/image" Target="../media/image770.png"/><Relationship Id="rId184" Type="http://schemas.openxmlformats.org/officeDocument/2006/relationships/image" Target="../media/image78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773.xml"/><Relationship Id="rId67" Type="http://schemas.openxmlformats.org/officeDocument/2006/relationships/image" Target="../media/image723.png"/><Relationship Id="rId116" Type="http://schemas.openxmlformats.org/officeDocument/2006/relationships/customXml" Target="../ink/ink8808.xml"/><Relationship Id="rId137" Type="http://schemas.openxmlformats.org/officeDocument/2006/relationships/image" Target="../media/image757.png"/><Relationship Id="rId158" Type="http://schemas.openxmlformats.org/officeDocument/2006/relationships/customXml" Target="../ink/ink8830.xml"/><Relationship Id="rId20" Type="http://schemas.openxmlformats.org/officeDocument/2006/relationships/customXml" Target="../ink/ink8760.xml"/><Relationship Id="rId41" Type="http://schemas.openxmlformats.org/officeDocument/2006/relationships/image" Target="../media/image710.png"/><Relationship Id="rId62" Type="http://schemas.openxmlformats.org/officeDocument/2006/relationships/customXml" Target="../ink/ink8781.xml"/><Relationship Id="rId83" Type="http://schemas.openxmlformats.org/officeDocument/2006/relationships/image" Target="../media/image731.png"/><Relationship Id="rId88" Type="http://schemas.openxmlformats.org/officeDocument/2006/relationships/customXml" Target="../ink/ink8794.xml"/><Relationship Id="rId111" Type="http://schemas.openxmlformats.org/officeDocument/2006/relationships/image" Target="../media/image745.png"/><Relationship Id="rId132" Type="http://schemas.openxmlformats.org/officeDocument/2006/relationships/customXml" Target="../ink/ink8817.xml"/><Relationship Id="rId153" Type="http://schemas.openxmlformats.org/officeDocument/2006/relationships/image" Target="../media/image765.png"/><Relationship Id="rId174" Type="http://schemas.openxmlformats.org/officeDocument/2006/relationships/customXml" Target="../ink/ink8838.xml"/><Relationship Id="rId179" Type="http://schemas.openxmlformats.org/officeDocument/2006/relationships/image" Target="../media/image778.png"/><Relationship Id="rId15" Type="http://schemas.openxmlformats.org/officeDocument/2006/relationships/image" Target="../media/image589.png"/><Relationship Id="rId36" Type="http://schemas.openxmlformats.org/officeDocument/2006/relationships/customXml" Target="../ink/ink8768.xml"/><Relationship Id="rId57" Type="http://schemas.openxmlformats.org/officeDocument/2006/relationships/image" Target="../media/image718.png"/><Relationship Id="rId106" Type="http://schemas.openxmlformats.org/officeDocument/2006/relationships/customXml" Target="../ink/ink8803.xml"/><Relationship Id="rId127" Type="http://schemas.openxmlformats.org/officeDocument/2006/relationships/customXml" Target="../ink/ink8814.xml"/><Relationship Id="rId10" Type="http://schemas.openxmlformats.org/officeDocument/2006/relationships/customXml" Target="../ink/ink8755.xml"/><Relationship Id="rId31" Type="http://schemas.openxmlformats.org/officeDocument/2006/relationships/image" Target="../media/image705.png"/><Relationship Id="rId52" Type="http://schemas.openxmlformats.org/officeDocument/2006/relationships/customXml" Target="../ink/ink8776.xml"/><Relationship Id="rId73" Type="http://schemas.openxmlformats.org/officeDocument/2006/relationships/image" Target="../media/image726.png"/><Relationship Id="rId78" Type="http://schemas.openxmlformats.org/officeDocument/2006/relationships/customXml" Target="../ink/ink8789.xml"/><Relationship Id="rId94" Type="http://schemas.openxmlformats.org/officeDocument/2006/relationships/customXml" Target="../ink/ink8797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811.xml"/><Relationship Id="rId143" Type="http://schemas.openxmlformats.org/officeDocument/2006/relationships/image" Target="../media/image760.png"/><Relationship Id="rId148" Type="http://schemas.openxmlformats.org/officeDocument/2006/relationships/customXml" Target="../ink/ink8825.xml"/><Relationship Id="rId164" Type="http://schemas.openxmlformats.org/officeDocument/2006/relationships/customXml" Target="../ink/ink8833.xml"/><Relationship Id="rId169" Type="http://schemas.openxmlformats.org/officeDocument/2006/relationships/image" Target="../media/image773.png"/><Relationship Id="rId185" Type="http://schemas.openxmlformats.org/officeDocument/2006/relationships/customXml" Target="../ink/ink8844.xml"/><Relationship Id="rId4" Type="http://schemas.openxmlformats.org/officeDocument/2006/relationships/customXml" Target="../ink/ink8752.xml"/><Relationship Id="rId9" Type="http://schemas.openxmlformats.org/officeDocument/2006/relationships/image" Target="../media/image562.png"/><Relationship Id="rId180" Type="http://schemas.openxmlformats.org/officeDocument/2006/relationships/customXml" Target="../ink/ink8841.xml"/><Relationship Id="rId26" Type="http://schemas.openxmlformats.org/officeDocument/2006/relationships/customXml" Target="../ink/ink8763.xml"/><Relationship Id="rId47" Type="http://schemas.openxmlformats.org/officeDocument/2006/relationships/image" Target="../media/image713.png"/><Relationship Id="rId68" Type="http://schemas.openxmlformats.org/officeDocument/2006/relationships/customXml" Target="../ink/ink8784.xml"/><Relationship Id="rId89" Type="http://schemas.openxmlformats.org/officeDocument/2006/relationships/image" Target="../media/image734.png"/><Relationship Id="rId112" Type="http://schemas.openxmlformats.org/officeDocument/2006/relationships/customXml" Target="../ink/ink8806.xml"/><Relationship Id="rId133" Type="http://schemas.openxmlformats.org/officeDocument/2006/relationships/image" Target="../media/image755.png"/><Relationship Id="rId154" Type="http://schemas.openxmlformats.org/officeDocument/2006/relationships/customXml" Target="../ink/ink8828.xml"/><Relationship Id="rId175" Type="http://schemas.openxmlformats.org/officeDocument/2006/relationships/image" Target="../media/image776.png"/><Relationship Id="rId16" Type="http://schemas.openxmlformats.org/officeDocument/2006/relationships/customXml" Target="../ink/ink8758.xml"/><Relationship Id="rId37" Type="http://schemas.openxmlformats.org/officeDocument/2006/relationships/image" Target="../media/image708.png"/><Relationship Id="rId58" Type="http://schemas.openxmlformats.org/officeDocument/2006/relationships/customXml" Target="../ink/ink8779.xml"/><Relationship Id="rId79" Type="http://schemas.openxmlformats.org/officeDocument/2006/relationships/image" Target="../media/image729.png"/><Relationship Id="rId102" Type="http://schemas.openxmlformats.org/officeDocument/2006/relationships/customXml" Target="../ink/ink8801.xml"/><Relationship Id="rId123" Type="http://schemas.openxmlformats.org/officeDocument/2006/relationships/image" Target="../media/image751.png"/><Relationship Id="rId144" Type="http://schemas.openxmlformats.org/officeDocument/2006/relationships/customXml" Target="../ink/ink8823.xml"/><Relationship Id="rId90" Type="http://schemas.openxmlformats.org/officeDocument/2006/relationships/customXml" Target="../ink/ink8795.xml"/><Relationship Id="rId165" Type="http://schemas.openxmlformats.org/officeDocument/2006/relationships/image" Target="../media/image771.png"/><Relationship Id="rId186" Type="http://schemas.openxmlformats.org/officeDocument/2006/relationships/image" Target="../media/image781.png"/><Relationship Id="rId27" Type="http://schemas.openxmlformats.org/officeDocument/2006/relationships/image" Target="../media/image703.png"/><Relationship Id="rId48" Type="http://schemas.openxmlformats.org/officeDocument/2006/relationships/customXml" Target="../ink/ink8774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818.xml"/><Relationship Id="rId80" Type="http://schemas.openxmlformats.org/officeDocument/2006/relationships/customXml" Target="../ink/ink8790.xml"/><Relationship Id="rId155" Type="http://schemas.openxmlformats.org/officeDocument/2006/relationships/image" Target="../media/image766.png"/><Relationship Id="rId176" Type="http://schemas.openxmlformats.org/officeDocument/2006/relationships/customXml" Target="../ink/ink8839.xml"/><Relationship Id="rId17" Type="http://schemas.openxmlformats.org/officeDocument/2006/relationships/image" Target="../media/image698.png"/><Relationship Id="rId38" Type="http://schemas.openxmlformats.org/officeDocument/2006/relationships/customXml" Target="../ink/ink8769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812.xml"/><Relationship Id="rId70" Type="http://schemas.openxmlformats.org/officeDocument/2006/relationships/customXml" Target="../ink/ink8785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834.xml"/><Relationship Id="rId187" Type="http://schemas.openxmlformats.org/officeDocument/2006/relationships/customXml" Target="../ink/ink884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764.xml"/><Relationship Id="rId49" Type="http://schemas.openxmlformats.org/officeDocument/2006/relationships/image" Target="../media/image714.png"/><Relationship Id="rId114" Type="http://schemas.openxmlformats.org/officeDocument/2006/relationships/customXml" Target="../ink/ink8807.xml"/><Relationship Id="rId60" Type="http://schemas.openxmlformats.org/officeDocument/2006/relationships/customXml" Target="../ink/ink8780.xml"/><Relationship Id="rId81" Type="http://schemas.openxmlformats.org/officeDocument/2006/relationships/image" Target="../media/image730.png"/><Relationship Id="rId135" Type="http://schemas.openxmlformats.org/officeDocument/2006/relationships/image" Target="../media/image756.png"/><Relationship Id="rId156" Type="http://schemas.openxmlformats.org/officeDocument/2006/relationships/customXml" Target="../ink/ink8829.xml"/><Relationship Id="rId177" Type="http://schemas.openxmlformats.org/officeDocument/2006/relationships/image" Target="../media/image777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3.png"/><Relationship Id="rId2" Type="http://schemas.openxmlformats.org/officeDocument/2006/relationships/customXml" Target="../ink/ink88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4.png"/><Relationship Id="rId4" Type="http://schemas.openxmlformats.org/officeDocument/2006/relationships/customXml" Target="../ink/ink8847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51.xml"/><Relationship Id="rId13" Type="http://schemas.openxmlformats.org/officeDocument/2006/relationships/image" Target="../media/image789.png"/><Relationship Id="rId18" Type="http://schemas.openxmlformats.org/officeDocument/2006/relationships/customXml" Target="../ink/ink8856.xml"/><Relationship Id="rId3" Type="http://schemas.openxmlformats.org/officeDocument/2006/relationships/image" Target="../media/image785.png"/><Relationship Id="rId7" Type="http://schemas.openxmlformats.org/officeDocument/2006/relationships/image" Target="../media/image784.png"/><Relationship Id="rId12" Type="http://schemas.openxmlformats.org/officeDocument/2006/relationships/customXml" Target="../ink/ink8853.xml"/><Relationship Id="rId17" Type="http://schemas.openxmlformats.org/officeDocument/2006/relationships/image" Target="../media/image791.png"/><Relationship Id="rId2" Type="http://schemas.openxmlformats.org/officeDocument/2006/relationships/customXml" Target="../ink/ink8848.xml"/><Relationship Id="rId16" Type="http://schemas.openxmlformats.org/officeDocument/2006/relationships/customXml" Target="../ink/ink88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50.xml"/><Relationship Id="rId11" Type="http://schemas.openxmlformats.org/officeDocument/2006/relationships/image" Target="../media/image788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10" Type="http://schemas.openxmlformats.org/officeDocument/2006/relationships/customXml" Target="../ink/ink8852.xml"/><Relationship Id="rId19" Type="http://schemas.openxmlformats.org/officeDocument/2006/relationships/image" Target="../media/image792.png"/><Relationship Id="rId4" Type="http://schemas.openxmlformats.org/officeDocument/2006/relationships/customXml" Target="../ink/ink8849.xml"/><Relationship Id="rId9" Type="http://schemas.openxmlformats.org/officeDocument/2006/relationships/image" Target="../media/image787.png"/><Relationship Id="rId14" Type="http://schemas.openxmlformats.org/officeDocument/2006/relationships/customXml" Target="../ink/ink8854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6.xml"/><Relationship Id="rId21" Type="http://schemas.openxmlformats.org/officeDocument/2006/relationships/image" Target="../media/image3010.png"/><Relationship Id="rId42" Type="http://schemas.openxmlformats.org/officeDocument/2006/relationships/customXml" Target="../ink/ink374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87.xml"/><Relationship Id="rId16" Type="http://schemas.openxmlformats.org/officeDocument/2006/relationships/customXml" Target="../ink/ink361.xml"/><Relationship Id="rId11" Type="http://schemas.openxmlformats.org/officeDocument/2006/relationships/image" Target="../media/image2510.png"/><Relationship Id="rId32" Type="http://schemas.openxmlformats.org/officeDocument/2006/relationships/customXml" Target="../ink/ink369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82.xml"/><Relationship Id="rId74" Type="http://schemas.openxmlformats.org/officeDocument/2006/relationships/customXml" Target="../ink/ink390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360.xml"/><Relationship Id="rId22" Type="http://schemas.openxmlformats.org/officeDocument/2006/relationships/customXml" Target="../ink/ink364.xml"/><Relationship Id="rId27" Type="http://schemas.openxmlformats.org/officeDocument/2006/relationships/image" Target="../media/image3310.png"/><Relationship Id="rId30" Type="http://schemas.openxmlformats.org/officeDocument/2006/relationships/customXml" Target="../ink/ink368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77.xml"/><Relationship Id="rId56" Type="http://schemas.openxmlformats.org/officeDocument/2006/relationships/customXml" Target="../ink/ink381.xml"/><Relationship Id="rId64" Type="http://schemas.openxmlformats.org/officeDocument/2006/relationships/customXml" Target="../ink/ink385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357.xml"/><Relationship Id="rId51" Type="http://schemas.openxmlformats.org/officeDocument/2006/relationships/image" Target="../media/image45.png"/><Relationship Id="rId72" Type="http://schemas.openxmlformats.org/officeDocument/2006/relationships/customXml" Target="../ink/ink389.xml"/><Relationship Id="rId80" Type="http://schemas.openxmlformats.org/officeDocument/2006/relationships/customXml" Target="../ink/ink393.xml"/><Relationship Id="rId3" Type="http://schemas.openxmlformats.org/officeDocument/2006/relationships/image" Target="../media/image2110.png"/><Relationship Id="rId12" Type="http://schemas.openxmlformats.org/officeDocument/2006/relationships/customXml" Target="../ink/ink359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372.xml"/><Relationship Id="rId46" Type="http://schemas.openxmlformats.org/officeDocument/2006/relationships/customXml" Target="../ink/ink376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63.xml"/><Relationship Id="rId41" Type="http://schemas.openxmlformats.org/officeDocument/2006/relationships/image" Target="../media/image40.png"/><Relationship Id="rId54" Type="http://schemas.openxmlformats.org/officeDocument/2006/relationships/customXml" Target="../ink/ink380.xml"/><Relationship Id="rId62" Type="http://schemas.openxmlformats.org/officeDocument/2006/relationships/customXml" Target="../ink/ink384.xml"/><Relationship Id="rId70" Type="http://schemas.openxmlformats.org/officeDocument/2006/relationships/customXml" Target="../ink/ink388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367.xml"/><Relationship Id="rId36" Type="http://schemas.openxmlformats.org/officeDocument/2006/relationships/customXml" Target="../ink/ink37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58.xml"/><Relationship Id="rId31" Type="http://schemas.openxmlformats.org/officeDocument/2006/relationships/image" Target="../media/image35.png"/><Relationship Id="rId44" Type="http://schemas.openxmlformats.org/officeDocument/2006/relationships/customXml" Target="../ink/ink375.xml"/><Relationship Id="rId52" Type="http://schemas.openxmlformats.org/officeDocument/2006/relationships/customXml" Target="../ink/ink379.xml"/><Relationship Id="rId60" Type="http://schemas.openxmlformats.org/officeDocument/2006/relationships/customXml" Target="../ink/ink383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92.xml"/><Relationship Id="rId81" Type="http://schemas.openxmlformats.org/officeDocument/2006/relationships/image" Target="../media/image60.png"/><Relationship Id="rId4" Type="http://schemas.openxmlformats.org/officeDocument/2006/relationships/customXml" Target="../ink/ink355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362.xml"/><Relationship Id="rId39" Type="http://schemas.openxmlformats.org/officeDocument/2006/relationships/image" Target="../media/image39.png"/><Relationship Id="rId34" Type="http://schemas.openxmlformats.org/officeDocument/2006/relationships/customXml" Target="../ink/ink370.xml"/><Relationship Id="rId50" Type="http://schemas.openxmlformats.org/officeDocument/2006/relationships/customXml" Target="../ink/ink378.xml"/><Relationship Id="rId55" Type="http://schemas.openxmlformats.org/officeDocument/2006/relationships/image" Target="../media/image47.png"/><Relationship Id="rId76" Type="http://schemas.openxmlformats.org/officeDocument/2006/relationships/customXml" Target="../ink/ink391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354.xml"/><Relationship Id="rId29" Type="http://schemas.openxmlformats.org/officeDocument/2006/relationships/image" Target="../media/image3410.png"/><Relationship Id="rId24" Type="http://schemas.openxmlformats.org/officeDocument/2006/relationships/customXml" Target="../ink/ink365.xml"/><Relationship Id="rId40" Type="http://schemas.openxmlformats.org/officeDocument/2006/relationships/customXml" Target="../ink/ink373.xml"/><Relationship Id="rId45" Type="http://schemas.openxmlformats.org/officeDocument/2006/relationships/image" Target="../media/image42.png"/><Relationship Id="rId66" Type="http://schemas.openxmlformats.org/officeDocument/2006/relationships/customXml" Target="../ink/ink386.xml"/></Relationships>
</file>

<file path=ppt/slides/_rels/slide1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89.png"/><Relationship Id="rId18" Type="http://schemas.openxmlformats.org/officeDocument/2006/relationships/customXml" Target="../ink/ink8865.xml"/><Relationship Id="rId26" Type="http://schemas.openxmlformats.org/officeDocument/2006/relationships/customXml" Target="../ink/ink8869.xml"/><Relationship Id="rId39" Type="http://schemas.openxmlformats.org/officeDocument/2006/relationships/customXml" Target="../ink/ink8876.xml"/><Relationship Id="rId21" Type="http://schemas.openxmlformats.org/officeDocument/2006/relationships/image" Target="../media/image793.png"/><Relationship Id="rId34" Type="http://schemas.openxmlformats.org/officeDocument/2006/relationships/image" Target="../media/image798.png"/><Relationship Id="rId42" Type="http://schemas.openxmlformats.org/officeDocument/2006/relationships/image" Target="../media/image802.png"/><Relationship Id="rId7" Type="http://schemas.openxmlformats.org/officeDocument/2006/relationships/image" Target="../media/image784.png"/><Relationship Id="rId2" Type="http://schemas.openxmlformats.org/officeDocument/2006/relationships/customXml" Target="../ink/ink8857.xml"/><Relationship Id="rId16" Type="http://schemas.openxmlformats.org/officeDocument/2006/relationships/customXml" Target="../ink/ink8864.xml"/><Relationship Id="rId20" Type="http://schemas.openxmlformats.org/officeDocument/2006/relationships/customXml" Target="../ink/ink8866.xml"/><Relationship Id="rId29" Type="http://schemas.openxmlformats.org/officeDocument/2006/relationships/image" Target="../media/image797.png"/><Relationship Id="rId41" Type="http://schemas.openxmlformats.org/officeDocument/2006/relationships/customXml" Target="../ink/ink88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59.xml"/><Relationship Id="rId11" Type="http://schemas.openxmlformats.org/officeDocument/2006/relationships/image" Target="../media/image788.png"/><Relationship Id="rId24" Type="http://schemas.openxmlformats.org/officeDocument/2006/relationships/customXml" Target="../ink/ink8868.xml"/><Relationship Id="rId32" Type="http://schemas.openxmlformats.org/officeDocument/2006/relationships/customXml" Target="../ink/ink8872.xml"/><Relationship Id="rId37" Type="http://schemas.openxmlformats.org/officeDocument/2006/relationships/customXml" Target="../ink/ink8875.xml"/><Relationship Id="rId40" Type="http://schemas.openxmlformats.org/officeDocument/2006/relationships/image" Target="../media/image801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23" Type="http://schemas.openxmlformats.org/officeDocument/2006/relationships/image" Target="../media/image794.png"/><Relationship Id="rId28" Type="http://schemas.openxmlformats.org/officeDocument/2006/relationships/customXml" Target="../ink/ink8870.xml"/><Relationship Id="rId36" Type="http://schemas.openxmlformats.org/officeDocument/2006/relationships/image" Target="../media/image799.png"/><Relationship Id="rId10" Type="http://schemas.openxmlformats.org/officeDocument/2006/relationships/customXml" Target="../ink/ink8861.xml"/><Relationship Id="rId19" Type="http://schemas.openxmlformats.org/officeDocument/2006/relationships/image" Target="../media/image792.png"/><Relationship Id="rId31" Type="http://schemas.openxmlformats.org/officeDocument/2006/relationships/image" Target="../media/image562.png"/><Relationship Id="rId44" Type="http://schemas.openxmlformats.org/officeDocument/2006/relationships/image" Target="../media/image803.png"/><Relationship Id="rId4" Type="http://schemas.openxmlformats.org/officeDocument/2006/relationships/customXml" Target="../ink/ink8858.xml"/><Relationship Id="rId9" Type="http://schemas.openxmlformats.org/officeDocument/2006/relationships/image" Target="../media/image787.png"/><Relationship Id="rId14" Type="http://schemas.openxmlformats.org/officeDocument/2006/relationships/customXml" Target="../ink/ink8863.xml"/><Relationship Id="rId22" Type="http://schemas.openxmlformats.org/officeDocument/2006/relationships/customXml" Target="../ink/ink8867.xml"/><Relationship Id="rId27" Type="http://schemas.openxmlformats.org/officeDocument/2006/relationships/image" Target="../media/image796.png"/><Relationship Id="rId30" Type="http://schemas.openxmlformats.org/officeDocument/2006/relationships/customXml" Target="../ink/ink8871.xml"/><Relationship Id="rId35" Type="http://schemas.openxmlformats.org/officeDocument/2006/relationships/customXml" Target="../ink/ink8874.xml"/><Relationship Id="rId43" Type="http://schemas.openxmlformats.org/officeDocument/2006/relationships/customXml" Target="../ink/ink8878.xml"/><Relationship Id="rId8" Type="http://schemas.openxmlformats.org/officeDocument/2006/relationships/customXml" Target="../ink/ink8860.xml"/><Relationship Id="rId3" Type="http://schemas.openxmlformats.org/officeDocument/2006/relationships/image" Target="../media/image785.png"/><Relationship Id="rId12" Type="http://schemas.openxmlformats.org/officeDocument/2006/relationships/customXml" Target="../ink/ink8862.xml"/><Relationship Id="rId17" Type="http://schemas.openxmlformats.org/officeDocument/2006/relationships/image" Target="../media/image791.png"/><Relationship Id="rId25" Type="http://schemas.openxmlformats.org/officeDocument/2006/relationships/image" Target="../media/image795.png"/><Relationship Id="rId33" Type="http://schemas.openxmlformats.org/officeDocument/2006/relationships/customXml" Target="../ink/ink8873.xml"/><Relationship Id="rId38" Type="http://schemas.openxmlformats.org/officeDocument/2006/relationships/image" Target="../media/image800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82.xml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2" Type="http://schemas.openxmlformats.org/officeDocument/2006/relationships/customXml" Target="../ink/ink88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81.xml"/><Relationship Id="rId5" Type="http://schemas.openxmlformats.org/officeDocument/2006/relationships/image" Target="../media/image805.png"/><Relationship Id="rId4" Type="http://schemas.openxmlformats.org/officeDocument/2006/relationships/customXml" Target="../ink/ink8880.xml"/><Relationship Id="rId9" Type="http://schemas.openxmlformats.org/officeDocument/2006/relationships/image" Target="../media/image784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86.xml"/><Relationship Id="rId13" Type="http://schemas.openxmlformats.org/officeDocument/2006/relationships/image" Target="../media/image807.png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12" Type="http://schemas.openxmlformats.org/officeDocument/2006/relationships/customXml" Target="../ink/ink8888.xml"/><Relationship Id="rId17" Type="http://schemas.openxmlformats.org/officeDocument/2006/relationships/image" Target="../media/image809.png"/><Relationship Id="rId2" Type="http://schemas.openxmlformats.org/officeDocument/2006/relationships/customXml" Target="../ink/ink8883.xml"/><Relationship Id="rId16" Type="http://schemas.openxmlformats.org/officeDocument/2006/relationships/customXml" Target="../ink/ink88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85.xml"/><Relationship Id="rId11" Type="http://schemas.openxmlformats.org/officeDocument/2006/relationships/image" Target="../media/image806.png"/><Relationship Id="rId5" Type="http://schemas.openxmlformats.org/officeDocument/2006/relationships/image" Target="../media/image805.png"/><Relationship Id="rId15" Type="http://schemas.openxmlformats.org/officeDocument/2006/relationships/image" Target="../media/image808.png"/><Relationship Id="rId10" Type="http://schemas.openxmlformats.org/officeDocument/2006/relationships/customXml" Target="../ink/ink8887.xml"/><Relationship Id="rId4" Type="http://schemas.openxmlformats.org/officeDocument/2006/relationships/customXml" Target="../ink/ink8884.xml"/><Relationship Id="rId9" Type="http://schemas.openxmlformats.org/officeDocument/2006/relationships/image" Target="../media/image784.png"/><Relationship Id="rId14" Type="http://schemas.openxmlformats.org/officeDocument/2006/relationships/customXml" Target="../ink/ink8889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94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2" Type="http://schemas.openxmlformats.org/officeDocument/2006/relationships/customXml" Target="../ink/ink88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93.xml"/><Relationship Id="rId5" Type="http://schemas.openxmlformats.org/officeDocument/2006/relationships/image" Target="../media/image805.png"/><Relationship Id="rId4" Type="http://schemas.openxmlformats.org/officeDocument/2006/relationships/customXml" Target="../ink/ink8892.xml"/><Relationship Id="rId9" Type="http://schemas.openxmlformats.org/officeDocument/2006/relationships/image" Target="../media/image784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98.xml"/><Relationship Id="rId13" Type="http://schemas.openxmlformats.org/officeDocument/2006/relationships/image" Target="../media/image812.png"/><Relationship Id="rId18" Type="http://schemas.openxmlformats.org/officeDocument/2006/relationships/customXml" Target="../ink/ink8903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12" Type="http://schemas.openxmlformats.org/officeDocument/2006/relationships/customXml" Target="../ink/ink8900.xml"/><Relationship Id="rId17" Type="http://schemas.openxmlformats.org/officeDocument/2006/relationships/image" Target="../media/image814.png"/><Relationship Id="rId2" Type="http://schemas.openxmlformats.org/officeDocument/2006/relationships/customXml" Target="../ink/ink8895.xml"/><Relationship Id="rId16" Type="http://schemas.openxmlformats.org/officeDocument/2006/relationships/customXml" Target="../ink/ink89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97.xml"/><Relationship Id="rId11" Type="http://schemas.openxmlformats.org/officeDocument/2006/relationships/image" Target="../media/image811.png"/><Relationship Id="rId5" Type="http://schemas.openxmlformats.org/officeDocument/2006/relationships/image" Target="../media/image805.png"/><Relationship Id="rId15" Type="http://schemas.openxmlformats.org/officeDocument/2006/relationships/image" Target="../media/image813.png"/><Relationship Id="rId10" Type="http://schemas.openxmlformats.org/officeDocument/2006/relationships/customXml" Target="../ink/ink8899.xml"/><Relationship Id="rId19" Type="http://schemas.openxmlformats.org/officeDocument/2006/relationships/image" Target="../media/image815.png"/><Relationship Id="rId4" Type="http://schemas.openxmlformats.org/officeDocument/2006/relationships/customXml" Target="../ink/ink8896.xml"/><Relationship Id="rId9" Type="http://schemas.openxmlformats.org/officeDocument/2006/relationships/image" Target="../media/image784.png"/><Relationship Id="rId14" Type="http://schemas.openxmlformats.org/officeDocument/2006/relationships/customXml" Target="../ink/ink8901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.xml"/><Relationship Id="rId21" Type="http://schemas.openxmlformats.org/officeDocument/2006/relationships/image" Target="../media/image3010.png"/><Relationship Id="rId42" Type="http://schemas.openxmlformats.org/officeDocument/2006/relationships/customXml" Target="../ink/ink414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27.xml"/><Relationship Id="rId84" Type="http://schemas.openxmlformats.org/officeDocument/2006/relationships/customXml" Target="../ink/ink435.xml"/><Relationship Id="rId89" Type="http://schemas.openxmlformats.org/officeDocument/2006/relationships/image" Target="../media/image64.png"/><Relationship Id="rId16" Type="http://schemas.openxmlformats.org/officeDocument/2006/relationships/customXml" Target="../ink/ink401.xml"/><Relationship Id="rId11" Type="http://schemas.openxmlformats.org/officeDocument/2006/relationships/image" Target="../media/image2510.png"/><Relationship Id="rId32" Type="http://schemas.openxmlformats.org/officeDocument/2006/relationships/customXml" Target="../ink/ink409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22.xml"/><Relationship Id="rId74" Type="http://schemas.openxmlformats.org/officeDocument/2006/relationships/customXml" Target="../ink/ink430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90" Type="http://schemas.openxmlformats.org/officeDocument/2006/relationships/customXml" Target="../ink/ink438.xml"/><Relationship Id="rId22" Type="http://schemas.openxmlformats.org/officeDocument/2006/relationships/customXml" Target="../ink/ink404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417.xml"/><Relationship Id="rId64" Type="http://schemas.openxmlformats.org/officeDocument/2006/relationships/customXml" Target="../ink/ink425.xml"/><Relationship Id="rId69" Type="http://schemas.openxmlformats.org/officeDocument/2006/relationships/image" Target="../media/image54.png"/><Relationship Id="rId8" Type="http://schemas.openxmlformats.org/officeDocument/2006/relationships/customXml" Target="../ink/ink397.xml"/><Relationship Id="rId51" Type="http://schemas.openxmlformats.org/officeDocument/2006/relationships/image" Target="../media/image45.png"/><Relationship Id="rId72" Type="http://schemas.openxmlformats.org/officeDocument/2006/relationships/customXml" Target="../ink/ink429.xml"/><Relationship Id="rId80" Type="http://schemas.openxmlformats.org/officeDocument/2006/relationships/customXml" Target="../ink/ink433.xml"/><Relationship Id="rId85" Type="http://schemas.openxmlformats.org/officeDocument/2006/relationships/image" Target="../media/image62.png"/><Relationship Id="rId93" Type="http://schemas.openxmlformats.org/officeDocument/2006/relationships/image" Target="../media/image66.png"/><Relationship Id="rId3" Type="http://schemas.openxmlformats.org/officeDocument/2006/relationships/image" Target="../media/image2110.png"/><Relationship Id="rId12" Type="http://schemas.openxmlformats.org/officeDocument/2006/relationships/customXml" Target="../ink/ink399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412.xml"/><Relationship Id="rId46" Type="http://schemas.openxmlformats.org/officeDocument/2006/relationships/customXml" Target="../ink/ink416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403.xml"/><Relationship Id="rId41" Type="http://schemas.openxmlformats.org/officeDocument/2006/relationships/image" Target="../media/image40.png"/><Relationship Id="rId54" Type="http://schemas.openxmlformats.org/officeDocument/2006/relationships/customXml" Target="../ink/ink420.xml"/><Relationship Id="rId62" Type="http://schemas.openxmlformats.org/officeDocument/2006/relationships/customXml" Target="../ink/ink424.xml"/><Relationship Id="rId70" Type="http://schemas.openxmlformats.org/officeDocument/2006/relationships/customXml" Target="../ink/ink428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37.xml"/><Relationship Id="rId91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407.xml"/><Relationship Id="rId36" Type="http://schemas.openxmlformats.org/officeDocument/2006/relationships/customXml" Target="../ink/ink41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98.xml"/><Relationship Id="rId31" Type="http://schemas.openxmlformats.org/officeDocument/2006/relationships/image" Target="../media/image35.png"/><Relationship Id="rId44" Type="http://schemas.openxmlformats.org/officeDocument/2006/relationships/customXml" Target="../ink/ink415.xml"/><Relationship Id="rId52" Type="http://schemas.openxmlformats.org/officeDocument/2006/relationships/customXml" Target="../ink/ink419.xml"/><Relationship Id="rId60" Type="http://schemas.openxmlformats.org/officeDocument/2006/relationships/customXml" Target="../ink/ink423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32.xml"/><Relationship Id="rId81" Type="http://schemas.openxmlformats.org/officeDocument/2006/relationships/image" Target="../media/image60.png"/><Relationship Id="rId86" Type="http://schemas.openxmlformats.org/officeDocument/2006/relationships/customXml" Target="../ink/ink436.xml"/><Relationship Id="rId4" Type="http://schemas.openxmlformats.org/officeDocument/2006/relationships/customXml" Target="../ink/ink395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402.xml"/><Relationship Id="rId39" Type="http://schemas.openxmlformats.org/officeDocument/2006/relationships/image" Target="../media/image39.png"/><Relationship Id="rId34" Type="http://schemas.openxmlformats.org/officeDocument/2006/relationships/customXml" Target="../ink/ink410.xml"/><Relationship Id="rId50" Type="http://schemas.openxmlformats.org/officeDocument/2006/relationships/customXml" Target="../ink/ink418.xml"/><Relationship Id="rId55" Type="http://schemas.openxmlformats.org/officeDocument/2006/relationships/image" Target="../media/image47.png"/><Relationship Id="rId76" Type="http://schemas.openxmlformats.org/officeDocument/2006/relationships/customXml" Target="../ink/ink431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439.xml"/><Relationship Id="rId2" Type="http://schemas.openxmlformats.org/officeDocument/2006/relationships/customXml" Target="../ink/ink394.xml"/><Relationship Id="rId29" Type="http://schemas.openxmlformats.org/officeDocument/2006/relationships/image" Target="../media/image3410.png"/><Relationship Id="rId24" Type="http://schemas.openxmlformats.org/officeDocument/2006/relationships/customXml" Target="../ink/ink405.xml"/><Relationship Id="rId40" Type="http://schemas.openxmlformats.org/officeDocument/2006/relationships/customXml" Target="../ink/ink413.xml"/><Relationship Id="rId45" Type="http://schemas.openxmlformats.org/officeDocument/2006/relationships/image" Target="../media/image42.png"/><Relationship Id="rId66" Type="http://schemas.openxmlformats.org/officeDocument/2006/relationships/customXml" Target="../ink/ink426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34.xml"/><Relationship Id="rId19" Type="http://schemas.openxmlformats.org/officeDocument/2006/relationships/image" Target="../media/image2910.png"/><Relationship Id="rId14" Type="http://schemas.openxmlformats.org/officeDocument/2006/relationships/customXml" Target="../ink/ink400.xml"/><Relationship Id="rId30" Type="http://schemas.openxmlformats.org/officeDocument/2006/relationships/customXml" Target="../ink/ink408.xml"/><Relationship Id="rId35" Type="http://schemas.openxmlformats.org/officeDocument/2006/relationships/image" Target="../media/image37.png"/><Relationship Id="rId56" Type="http://schemas.openxmlformats.org/officeDocument/2006/relationships/customXml" Target="../ink/ink421.xml"/><Relationship Id="rId77" Type="http://schemas.openxmlformats.org/officeDocument/2006/relationships/image" Target="../media/image5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7.png"/><Relationship Id="rId7" Type="http://schemas.openxmlformats.org/officeDocument/2006/relationships/image" Target="../media/image5.png"/><Relationship Id="rId12" Type="http://schemas.openxmlformats.org/officeDocument/2006/relationships/customXml" Target="../ink/ink8.xml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0" Type="http://schemas.openxmlformats.org/officeDocument/2006/relationships/customXml" Target="../ink/ink7.xml"/><Relationship Id="rId9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2.xml"/><Relationship Id="rId21" Type="http://schemas.openxmlformats.org/officeDocument/2006/relationships/image" Target="../media/image3010.png"/><Relationship Id="rId42" Type="http://schemas.openxmlformats.org/officeDocument/2006/relationships/customXml" Target="../ink/ink46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73.xml"/><Relationship Id="rId84" Type="http://schemas.openxmlformats.org/officeDocument/2006/relationships/customXml" Target="../ink/ink481.xml"/><Relationship Id="rId89" Type="http://schemas.openxmlformats.org/officeDocument/2006/relationships/image" Target="../media/image64.png"/><Relationship Id="rId16" Type="http://schemas.openxmlformats.org/officeDocument/2006/relationships/customXml" Target="../ink/ink447.xml"/><Relationship Id="rId11" Type="http://schemas.openxmlformats.org/officeDocument/2006/relationships/image" Target="../media/image2510.png"/><Relationship Id="rId32" Type="http://schemas.openxmlformats.org/officeDocument/2006/relationships/customXml" Target="../ink/ink455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68.xml"/><Relationship Id="rId74" Type="http://schemas.openxmlformats.org/officeDocument/2006/relationships/customXml" Target="../ink/ink476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90" Type="http://schemas.openxmlformats.org/officeDocument/2006/relationships/customXml" Target="../ink/ink484.xml"/><Relationship Id="rId95" Type="http://schemas.openxmlformats.org/officeDocument/2006/relationships/image" Target="../media/image67.png"/><Relationship Id="rId22" Type="http://schemas.openxmlformats.org/officeDocument/2006/relationships/customXml" Target="../ink/ink450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463.xml"/><Relationship Id="rId64" Type="http://schemas.openxmlformats.org/officeDocument/2006/relationships/customXml" Target="../ink/ink471.xml"/><Relationship Id="rId69" Type="http://schemas.openxmlformats.org/officeDocument/2006/relationships/image" Target="../media/image54.png"/><Relationship Id="rId80" Type="http://schemas.openxmlformats.org/officeDocument/2006/relationships/customXml" Target="../ink/ink479.xml"/><Relationship Id="rId85" Type="http://schemas.openxmlformats.org/officeDocument/2006/relationships/image" Target="../media/image62.png"/><Relationship Id="rId3" Type="http://schemas.openxmlformats.org/officeDocument/2006/relationships/image" Target="../media/image2110.png"/><Relationship Id="rId12" Type="http://schemas.openxmlformats.org/officeDocument/2006/relationships/customXml" Target="../ink/ink445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458.xml"/><Relationship Id="rId46" Type="http://schemas.openxmlformats.org/officeDocument/2006/relationships/customXml" Target="../ink/ink462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449.xml"/><Relationship Id="rId41" Type="http://schemas.openxmlformats.org/officeDocument/2006/relationships/image" Target="../media/image40.png"/><Relationship Id="rId54" Type="http://schemas.openxmlformats.org/officeDocument/2006/relationships/customXml" Target="../ink/ink466.xml"/><Relationship Id="rId62" Type="http://schemas.openxmlformats.org/officeDocument/2006/relationships/customXml" Target="../ink/ink470.xml"/><Relationship Id="rId70" Type="http://schemas.openxmlformats.org/officeDocument/2006/relationships/customXml" Target="../ink/ink474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83.xml"/><Relationship Id="rId91" Type="http://schemas.openxmlformats.org/officeDocument/2006/relationships/image" Target="../media/image65.png"/><Relationship Id="rId96" Type="http://schemas.openxmlformats.org/officeDocument/2006/relationships/customXml" Target="../ink/ink4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453.xml"/><Relationship Id="rId36" Type="http://schemas.openxmlformats.org/officeDocument/2006/relationships/customXml" Target="../ink/ink457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444.xml"/><Relationship Id="rId31" Type="http://schemas.openxmlformats.org/officeDocument/2006/relationships/image" Target="../media/image35.png"/><Relationship Id="rId44" Type="http://schemas.openxmlformats.org/officeDocument/2006/relationships/customXml" Target="../ink/ink461.xml"/><Relationship Id="rId52" Type="http://schemas.openxmlformats.org/officeDocument/2006/relationships/customXml" Target="../ink/ink465.xml"/><Relationship Id="rId60" Type="http://schemas.openxmlformats.org/officeDocument/2006/relationships/customXml" Target="../ink/ink469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78.xml"/><Relationship Id="rId81" Type="http://schemas.openxmlformats.org/officeDocument/2006/relationships/image" Target="../media/image60.png"/><Relationship Id="rId86" Type="http://schemas.openxmlformats.org/officeDocument/2006/relationships/customXml" Target="../ink/ink482.xml"/><Relationship Id="rId94" Type="http://schemas.openxmlformats.org/officeDocument/2006/relationships/customXml" Target="../ink/ink486.xml"/><Relationship Id="rId4" Type="http://schemas.openxmlformats.org/officeDocument/2006/relationships/customXml" Target="../ink/ink441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448.xml"/><Relationship Id="rId39" Type="http://schemas.openxmlformats.org/officeDocument/2006/relationships/image" Target="../media/image39.png"/><Relationship Id="rId34" Type="http://schemas.openxmlformats.org/officeDocument/2006/relationships/customXml" Target="../ink/ink456.xml"/><Relationship Id="rId50" Type="http://schemas.openxmlformats.org/officeDocument/2006/relationships/customXml" Target="../ink/ink464.xml"/><Relationship Id="rId55" Type="http://schemas.openxmlformats.org/officeDocument/2006/relationships/image" Target="../media/image47.png"/><Relationship Id="rId76" Type="http://schemas.openxmlformats.org/officeDocument/2006/relationships/customXml" Target="../ink/ink477.xml"/><Relationship Id="rId97" Type="http://schemas.openxmlformats.org/officeDocument/2006/relationships/image" Target="../media/image68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485.xml"/><Relationship Id="rId2" Type="http://schemas.openxmlformats.org/officeDocument/2006/relationships/customXml" Target="../ink/ink440.xml"/><Relationship Id="rId29" Type="http://schemas.openxmlformats.org/officeDocument/2006/relationships/image" Target="../media/image3410.png"/><Relationship Id="rId24" Type="http://schemas.openxmlformats.org/officeDocument/2006/relationships/customXml" Target="../ink/ink451.xml"/><Relationship Id="rId40" Type="http://schemas.openxmlformats.org/officeDocument/2006/relationships/customXml" Target="../ink/ink459.xml"/><Relationship Id="rId45" Type="http://schemas.openxmlformats.org/officeDocument/2006/relationships/image" Target="../media/image42.png"/><Relationship Id="rId66" Type="http://schemas.openxmlformats.org/officeDocument/2006/relationships/customXml" Target="../ink/ink472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80.xml"/><Relationship Id="rId19" Type="http://schemas.openxmlformats.org/officeDocument/2006/relationships/image" Target="../media/image2910.png"/><Relationship Id="rId14" Type="http://schemas.openxmlformats.org/officeDocument/2006/relationships/customXml" Target="../ink/ink446.xml"/><Relationship Id="rId30" Type="http://schemas.openxmlformats.org/officeDocument/2006/relationships/customXml" Target="../ink/ink454.xml"/><Relationship Id="rId35" Type="http://schemas.openxmlformats.org/officeDocument/2006/relationships/image" Target="../media/image37.png"/><Relationship Id="rId56" Type="http://schemas.openxmlformats.org/officeDocument/2006/relationships/customXml" Target="../ink/ink467.xml"/><Relationship Id="rId77" Type="http://schemas.openxmlformats.org/officeDocument/2006/relationships/image" Target="../media/image58.png"/><Relationship Id="rId8" Type="http://schemas.openxmlformats.org/officeDocument/2006/relationships/customXml" Target="../ink/ink443.xml"/><Relationship Id="rId51" Type="http://schemas.openxmlformats.org/officeDocument/2006/relationships/image" Target="../media/image45.png"/><Relationship Id="rId72" Type="http://schemas.openxmlformats.org/officeDocument/2006/relationships/customXml" Target="../ink/ink475.xml"/><Relationship Id="rId93" Type="http://schemas.openxmlformats.org/officeDocument/2006/relationships/image" Target="../media/image66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0.xml"/><Relationship Id="rId21" Type="http://schemas.openxmlformats.org/officeDocument/2006/relationships/image" Target="../media/image3010.png"/><Relationship Id="rId42" Type="http://schemas.openxmlformats.org/officeDocument/2006/relationships/customXml" Target="../ink/ink50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521.xml"/><Relationship Id="rId84" Type="http://schemas.openxmlformats.org/officeDocument/2006/relationships/customXml" Target="../ink/ink529.xml"/><Relationship Id="rId89" Type="http://schemas.openxmlformats.org/officeDocument/2006/relationships/image" Target="../media/image64.png"/><Relationship Id="rId16" Type="http://schemas.openxmlformats.org/officeDocument/2006/relationships/customXml" Target="../ink/ink495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503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16.xml"/><Relationship Id="rId74" Type="http://schemas.openxmlformats.org/officeDocument/2006/relationships/customXml" Target="../ink/ink524.xml"/><Relationship Id="rId79" Type="http://schemas.openxmlformats.org/officeDocument/2006/relationships/image" Target="../media/image59.png"/><Relationship Id="rId102" Type="http://schemas.openxmlformats.org/officeDocument/2006/relationships/customXml" Target="../ink/ink538.xml"/><Relationship Id="rId5" Type="http://schemas.openxmlformats.org/officeDocument/2006/relationships/image" Target="../media/image2210.png"/><Relationship Id="rId90" Type="http://schemas.openxmlformats.org/officeDocument/2006/relationships/customXml" Target="../ink/ink532.xml"/><Relationship Id="rId95" Type="http://schemas.openxmlformats.org/officeDocument/2006/relationships/image" Target="../media/image67.png"/><Relationship Id="rId22" Type="http://schemas.openxmlformats.org/officeDocument/2006/relationships/customXml" Target="../ink/ink498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511.xml"/><Relationship Id="rId64" Type="http://schemas.openxmlformats.org/officeDocument/2006/relationships/customXml" Target="../ink/ink519.xml"/><Relationship Id="rId69" Type="http://schemas.openxmlformats.org/officeDocument/2006/relationships/image" Target="../media/image54.png"/><Relationship Id="rId80" Type="http://schemas.openxmlformats.org/officeDocument/2006/relationships/customXml" Target="../ink/ink527.xml"/><Relationship Id="rId85" Type="http://schemas.openxmlformats.org/officeDocument/2006/relationships/image" Target="../media/image62.png"/><Relationship Id="rId12" Type="http://schemas.openxmlformats.org/officeDocument/2006/relationships/customXml" Target="../ink/ink493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506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20" Type="http://schemas.openxmlformats.org/officeDocument/2006/relationships/customXml" Target="../ink/ink497.xml"/><Relationship Id="rId41" Type="http://schemas.openxmlformats.org/officeDocument/2006/relationships/image" Target="../media/image40.png"/><Relationship Id="rId54" Type="http://schemas.openxmlformats.org/officeDocument/2006/relationships/customXml" Target="../ink/ink514.xml"/><Relationship Id="rId62" Type="http://schemas.openxmlformats.org/officeDocument/2006/relationships/customXml" Target="../ink/ink518.xml"/><Relationship Id="rId70" Type="http://schemas.openxmlformats.org/officeDocument/2006/relationships/customXml" Target="../ink/ink522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531.xml"/><Relationship Id="rId91" Type="http://schemas.openxmlformats.org/officeDocument/2006/relationships/image" Target="../media/image65.png"/><Relationship Id="rId96" Type="http://schemas.openxmlformats.org/officeDocument/2006/relationships/customXml" Target="../ink/ink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0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501.xml"/><Relationship Id="rId36" Type="http://schemas.openxmlformats.org/officeDocument/2006/relationships/customXml" Target="../ink/ink505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40.xml"/><Relationship Id="rId10" Type="http://schemas.openxmlformats.org/officeDocument/2006/relationships/customXml" Target="../ink/ink492.xml"/><Relationship Id="rId31" Type="http://schemas.openxmlformats.org/officeDocument/2006/relationships/image" Target="../media/image35.png"/><Relationship Id="rId44" Type="http://schemas.openxmlformats.org/officeDocument/2006/relationships/customXml" Target="../ink/ink509.xml"/><Relationship Id="rId52" Type="http://schemas.openxmlformats.org/officeDocument/2006/relationships/customXml" Target="../ink/ink513.xml"/><Relationship Id="rId60" Type="http://schemas.openxmlformats.org/officeDocument/2006/relationships/customXml" Target="../ink/ink517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526.xml"/><Relationship Id="rId81" Type="http://schemas.openxmlformats.org/officeDocument/2006/relationships/image" Target="../media/image60.png"/><Relationship Id="rId86" Type="http://schemas.openxmlformats.org/officeDocument/2006/relationships/customXml" Target="../ink/ink530.xml"/><Relationship Id="rId94" Type="http://schemas.openxmlformats.org/officeDocument/2006/relationships/customXml" Target="../ink/ink534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489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496.xml"/><Relationship Id="rId39" Type="http://schemas.openxmlformats.org/officeDocument/2006/relationships/image" Target="../media/image39.png"/><Relationship Id="rId34" Type="http://schemas.openxmlformats.org/officeDocument/2006/relationships/customXml" Target="../ink/ink504.xml"/><Relationship Id="rId50" Type="http://schemas.openxmlformats.org/officeDocument/2006/relationships/customXml" Target="../ink/ink512.xml"/><Relationship Id="rId55" Type="http://schemas.openxmlformats.org/officeDocument/2006/relationships/image" Target="../media/image47.png"/><Relationship Id="rId76" Type="http://schemas.openxmlformats.org/officeDocument/2006/relationships/customXml" Target="../ink/ink525.xml"/><Relationship Id="rId97" Type="http://schemas.openxmlformats.org/officeDocument/2006/relationships/image" Target="../media/image68.png"/><Relationship Id="rId104" Type="http://schemas.openxmlformats.org/officeDocument/2006/relationships/customXml" Target="../ink/ink539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533.xml"/><Relationship Id="rId2" Type="http://schemas.openxmlformats.org/officeDocument/2006/relationships/customXml" Target="../ink/ink488.xml"/><Relationship Id="rId29" Type="http://schemas.openxmlformats.org/officeDocument/2006/relationships/image" Target="../media/image3410.png"/><Relationship Id="rId24" Type="http://schemas.openxmlformats.org/officeDocument/2006/relationships/customXml" Target="../ink/ink499.xml"/><Relationship Id="rId40" Type="http://schemas.openxmlformats.org/officeDocument/2006/relationships/customXml" Target="../ink/ink507.xml"/><Relationship Id="rId45" Type="http://schemas.openxmlformats.org/officeDocument/2006/relationships/image" Target="../media/image42.png"/><Relationship Id="rId66" Type="http://schemas.openxmlformats.org/officeDocument/2006/relationships/customXml" Target="../ink/ink520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528.xml"/><Relationship Id="rId19" Type="http://schemas.openxmlformats.org/officeDocument/2006/relationships/image" Target="../media/image2910.png"/><Relationship Id="rId14" Type="http://schemas.openxmlformats.org/officeDocument/2006/relationships/customXml" Target="../ink/ink494.xml"/><Relationship Id="rId30" Type="http://schemas.openxmlformats.org/officeDocument/2006/relationships/customXml" Target="../ink/ink502.xml"/><Relationship Id="rId35" Type="http://schemas.openxmlformats.org/officeDocument/2006/relationships/image" Target="../media/image37.png"/><Relationship Id="rId56" Type="http://schemas.openxmlformats.org/officeDocument/2006/relationships/customXml" Target="../ink/ink515.xml"/><Relationship Id="rId77" Type="http://schemas.openxmlformats.org/officeDocument/2006/relationships/image" Target="../media/image58.png"/><Relationship Id="rId100" Type="http://schemas.openxmlformats.org/officeDocument/2006/relationships/customXml" Target="../ink/ink537.xml"/><Relationship Id="rId105" Type="http://schemas.openxmlformats.org/officeDocument/2006/relationships/image" Target="../media/image72.png"/><Relationship Id="rId8" Type="http://schemas.openxmlformats.org/officeDocument/2006/relationships/customXml" Target="../ink/ink491.xml"/><Relationship Id="rId51" Type="http://schemas.openxmlformats.org/officeDocument/2006/relationships/image" Target="../media/image45.png"/><Relationship Id="rId72" Type="http://schemas.openxmlformats.org/officeDocument/2006/relationships/customXml" Target="../ink/ink523.xml"/><Relationship Id="rId93" Type="http://schemas.openxmlformats.org/officeDocument/2006/relationships/image" Target="../media/image66.png"/><Relationship Id="rId98" Type="http://schemas.openxmlformats.org/officeDocument/2006/relationships/customXml" Target="../ink/ink536.xml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510.xml"/><Relationship Id="rId67" Type="http://schemas.openxmlformats.org/officeDocument/2006/relationships/image" Target="../media/image5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3.xml"/><Relationship Id="rId21" Type="http://schemas.openxmlformats.org/officeDocument/2006/relationships/image" Target="../media/image3010.png"/><Relationship Id="rId42" Type="http://schemas.openxmlformats.org/officeDocument/2006/relationships/customXml" Target="../ink/ink561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574.xml"/><Relationship Id="rId84" Type="http://schemas.openxmlformats.org/officeDocument/2006/relationships/customXml" Target="../ink/ink582.xml"/><Relationship Id="rId89" Type="http://schemas.openxmlformats.org/officeDocument/2006/relationships/image" Target="../media/image64.png"/><Relationship Id="rId16" Type="http://schemas.openxmlformats.org/officeDocument/2006/relationships/customXml" Target="../ink/ink548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556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69.xml"/><Relationship Id="rId74" Type="http://schemas.openxmlformats.org/officeDocument/2006/relationships/customXml" Target="../ink/ink577.xml"/><Relationship Id="rId79" Type="http://schemas.openxmlformats.org/officeDocument/2006/relationships/image" Target="../media/image59.png"/><Relationship Id="rId102" Type="http://schemas.openxmlformats.org/officeDocument/2006/relationships/customXml" Target="../ink/ink591.xml"/><Relationship Id="rId5" Type="http://schemas.openxmlformats.org/officeDocument/2006/relationships/image" Target="../media/image2210.png"/><Relationship Id="rId90" Type="http://schemas.openxmlformats.org/officeDocument/2006/relationships/customXml" Target="../ink/ink585.xml"/><Relationship Id="rId95" Type="http://schemas.openxmlformats.org/officeDocument/2006/relationships/image" Target="../media/image67.png"/><Relationship Id="rId22" Type="http://schemas.openxmlformats.org/officeDocument/2006/relationships/customXml" Target="../ink/ink551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564.xml"/><Relationship Id="rId64" Type="http://schemas.openxmlformats.org/officeDocument/2006/relationships/customXml" Target="../ink/ink572.xml"/><Relationship Id="rId69" Type="http://schemas.openxmlformats.org/officeDocument/2006/relationships/image" Target="../media/image54.png"/><Relationship Id="rId80" Type="http://schemas.openxmlformats.org/officeDocument/2006/relationships/customXml" Target="../ink/ink580.xml"/><Relationship Id="rId85" Type="http://schemas.openxmlformats.org/officeDocument/2006/relationships/image" Target="../media/image62.png"/><Relationship Id="rId12" Type="http://schemas.openxmlformats.org/officeDocument/2006/relationships/customXml" Target="../ink/ink546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559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594.xml"/><Relationship Id="rId54" Type="http://schemas.openxmlformats.org/officeDocument/2006/relationships/customXml" Target="../ink/ink567.xml"/><Relationship Id="rId70" Type="http://schemas.openxmlformats.org/officeDocument/2006/relationships/customXml" Target="../ink/ink575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5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554.xml"/><Relationship Id="rId36" Type="http://schemas.openxmlformats.org/officeDocument/2006/relationships/customXml" Target="../ink/ink558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93.xml"/><Relationship Id="rId10" Type="http://schemas.openxmlformats.org/officeDocument/2006/relationships/customXml" Target="../ink/ink545.xml"/><Relationship Id="rId31" Type="http://schemas.openxmlformats.org/officeDocument/2006/relationships/image" Target="../media/image35.png"/><Relationship Id="rId44" Type="http://schemas.openxmlformats.org/officeDocument/2006/relationships/customXml" Target="../ink/ink562.xml"/><Relationship Id="rId52" Type="http://schemas.openxmlformats.org/officeDocument/2006/relationships/customXml" Target="../ink/ink566.xml"/><Relationship Id="rId60" Type="http://schemas.openxmlformats.org/officeDocument/2006/relationships/customXml" Target="../ink/ink570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579.xml"/><Relationship Id="rId81" Type="http://schemas.openxmlformats.org/officeDocument/2006/relationships/image" Target="../media/image60.png"/><Relationship Id="rId86" Type="http://schemas.openxmlformats.org/officeDocument/2006/relationships/customXml" Target="../ink/ink583.xml"/><Relationship Id="rId94" Type="http://schemas.openxmlformats.org/officeDocument/2006/relationships/customXml" Target="../ink/ink587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542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549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557.xml"/><Relationship Id="rId50" Type="http://schemas.openxmlformats.org/officeDocument/2006/relationships/customXml" Target="../ink/ink565.xml"/><Relationship Id="rId55" Type="http://schemas.openxmlformats.org/officeDocument/2006/relationships/image" Target="../media/image47.png"/><Relationship Id="rId76" Type="http://schemas.openxmlformats.org/officeDocument/2006/relationships/customXml" Target="../ink/ink578.xml"/><Relationship Id="rId97" Type="http://schemas.openxmlformats.org/officeDocument/2006/relationships/image" Target="../media/image68.png"/><Relationship Id="rId104" Type="http://schemas.openxmlformats.org/officeDocument/2006/relationships/customXml" Target="../ink/ink592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586.xml"/><Relationship Id="rId2" Type="http://schemas.openxmlformats.org/officeDocument/2006/relationships/customXml" Target="../ink/ink541.xml"/><Relationship Id="rId29" Type="http://schemas.openxmlformats.org/officeDocument/2006/relationships/image" Target="../media/image3410.png"/><Relationship Id="rId24" Type="http://schemas.openxmlformats.org/officeDocument/2006/relationships/customXml" Target="../ink/ink552.xml"/><Relationship Id="rId40" Type="http://schemas.openxmlformats.org/officeDocument/2006/relationships/customXml" Target="../ink/ink560.xml"/><Relationship Id="rId45" Type="http://schemas.openxmlformats.org/officeDocument/2006/relationships/image" Target="../media/image42.png"/><Relationship Id="rId66" Type="http://schemas.openxmlformats.org/officeDocument/2006/relationships/customXml" Target="../ink/ink573.xml"/><Relationship Id="rId87" Type="http://schemas.openxmlformats.org/officeDocument/2006/relationships/image" Target="../media/image63.png"/><Relationship Id="rId110" Type="http://schemas.openxmlformats.org/officeDocument/2006/relationships/customXml" Target="../ink/ink595.xml"/><Relationship Id="rId61" Type="http://schemas.openxmlformats.org/officeDocument/2006/relationships/image" Target="../media/image50.png"/><Relationship Id="rId82" Type="http://schemas.openxmlformats.org/officeDocument/2006/relationships/customXml" Target="../ink/ink581.xml"/><Relationship Id="rId19" Type="http://schemas.openxmlformats.org/officeDocument/2006/relationships/image" Target="../media/image2910.png"/><Relationship Id="rId14" Type="http://schemas.openxmlformats.org/officeDocument/2006/relationships/customXml" Target="../ink/ink547.xml"/><Relationship Id="rId30" Type="http://schemas.openxmlformats.org/officeDocument/2006/relationships/customXml" Target="../ink/ink555.xml"/><Relationship Id="rId35" Type="http://schemas.openxmlformats.org/officeDocument/2006/relationships/image" Target="../media/image37.png"/><Relationship Id="rId56" Type="http://schemas.openxmlformats.org/officeDocument/2006/relationships/customXml" Target="../ink/ink568.xml"/><Relationship Id="rId77" Type="http://schemas.openxmlformats.org/officeDocument/2006/relationships/image" Target="../media/image58.png"/><Relationship Id="rId100" Type="http://schemas.openxmlformats.org/officeDocument/2006/relationships/customXml" Target="../ink/ink590.xml"/><Relationship Id="rId105" Type="http://schemas.openxmlformats.org/officeDocument/2006/relationships/image" Target="../media/image72.png"/><Relationship Id="rId8" Type="http://schemas.openxmlformats.org/officeDocument/2006/relationships/customXml" Target="../ink/ink544.xml"/><Relationship Id="rId51" Type="http://schemas.openxmlformats.org/officeDocument/2006/relationships/image" Target="../media/image45.png"/><Relationship Id="rId72" Type="http://schemas.openxmlformats.org/officeDocument/2006/relationships/customXml" Target="../ink/ink576.xml"/><Relationship Id="rId93" Type="http://schemas.openxmlformats.org/officeDocument/2006/relationships/image" Target="../media/image66.png"/><Relationship Id="rId98" Type="http://schemas.openxmlformats.org/officeDocument/2006/relationships/customXml" Target="../ink/ink589.xml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563.xml"/><Relationship Id="rId67" Type="http://schemas.openxmlformats.org/officeDocument/2006/relationships/image" Target="../media/image53.png"/><Relationship Id="rId20" Type="http://schemas.openxmlformats.org/officeDocument/2006/relationships/customXml" Target="../ink/ink550.xml"/><Relationship Id="rId41" Type="http://schemas.openxmlformats.org/officeDocument/2006/relationships/image" Target="../media/image40.png"/><Relationship Id="rId62" Type="http://schemas.openxmlformats.org/officeDocument/2006/relationships/customXml" Target="../ink/ink571.xml"/><Relationship Id="rId83" Type="http://schemas.openxmlformats.org/officeDocument/2006/relationships/image" Target="../media/image61.png"/><Relationship Id="rId88" Type="http://schemas.openxmlformats.org/officeDocument/2006/relationships/customXml" Target="../ink/ink584.xml"/><Relationship Id="rId111" Type="http://schemas.openxmlformats.org/officeDocument/2006/relationships/image" Target="../media/image75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8.xml"/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616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29.xml"/><Relationship Id="rId84" Type="http://schemas.openxmlformats.org/officeDocument/2006/relationships/customXml" Target="../ink/ink637.xml"/><Relationship Id="rId89" Type="http://schemas.openxmlformats.org/officeDocument/2006/relationships/image" Target="../media/image64.png"/><Relationship Id="rId112" Type="http://schemas.openxmlformats.org/officeDocument/2006/relationships/customXml" Target="../ink/ink651.xml"/><Relationship Id="rId16" Type="http://schemas.openxmlformats.org/officeDocument/2006/relationships/customXml" Target="../ink/ink603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611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624.xml"/><Relationship Id="rId74" Type="http://schemas.openxmlformats.org/officeDocument/2006/relationships/customXml" Target="../ink/ink632.xml"/><Relationship Id="rId79" Type="http://schemas.openxmlformats.org/officeDocument/2006/relationships/image" Target="../media/image59.png"/><Relationship Id="rId102" Type="http://schemas.openxmlformats.org/officeDocument/2006/relationships/customXml" Target="../ink/ink646.xml"/><Relationship Id="rId5" Type="http://schemas.openxmlformats.org/officeDocument/2006/relationships/image" Target="../media/image2210.png"/><Relationship Id="rId90" Type="http://schemas.openxmlformats.org/officeDocument/2006/relationships/customXml" Target="../ink/ink640.xml"/><Relationship Id="rId95" Type="http://schemas.openxmlformats.org/officeDocument/2006/relationships/image" Target="../media/image67.png"/><Relationship Id="rId22" Type="http://schemas.openxmlformats.org/officeDocument/2006/relationships/customXml" Target="../ink/ink606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619.xml"/><Relationship Id="rId64" Type="http://schemas.openxmlformats.org/officeDocument/2006/relationships/customXml" Target="../ink/ink627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654.xml"/><Relationship Id="rId80" Type="http://schemas.openxmlformats.org/officeDocument/2006/relationships/customXml" Target="../ink/ink635.xml"/><Relationship Id="rId85" Type="http://schemas.openxmlformats.org/officeDocument/2006/relationships/image" Target="../media/image62.png"/><Relationship Id="rId12" Type="http://schemas.openxmlformats.org/officeDocument/2006/relationships/customXml" Target="../ink/ink601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614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649.xml"/><Relationship Id="rId54" Type="http://schemas.openxmlformats.org/officeDocument/2006/relationships/customXml" Target="../ink/ink622.xml"/><Relationship Id="rId70" Type="http://schemas.openxmlformats.org/officeDocument/2006/relationships/customXml" Target="../ink/ink630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6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8.xml"/><Relationship Id="rId23" Type="http://schemas.openxmlformats.org/officeDocument/2006/relationships/image" Target="../media/image3110.png"/><Relationship Id="rId28" Type="http://schemas.openxmlformats.org/officeDocument/2006/relationships/customXml" Target="../ink/ink609.xml"/><Relationship Id="rId49" Type="http://schemas.openxmlformats.org/officeDocument/2006/relationships/image" Target="../media/image44.png"/><Relationship Id="rId114" Type="http://schemas.openxmlformats.org/officeDocument/2006/relationships/customXml" Target="../ink/ink652.xml"/><Relationship Id="rId119" Type="http://schemas.openxmlformats.org/officeDocument/2006/relationships/image" Target="../media/image79.png"/><Relationship Id="rId44" Type="http://schemas.openxmlformats.org/officeDocument/2006/relationships/customXml" Target="../ink/ink617.xml"/><Relationship Id="rId60" Type="http://schemas.openxmlformats.org/officeDocument/2006/relationships/customXml" Target="../ink/ink625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38.xml"/><Relationship Id="rId4" Type="http://schemas.openxmlformats.org/officeDocument/2006/relationships/customXml" Target="../ink/ink597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604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612.xml"/><Relationship Id="rId50" Type="http://schemas.openxmlformats.org/officeDocument/2006/relationships/customXml" Target="../ink/ink620.xml"/><Relationship Id="rId55" Type="http://schemas.openxmlformats.org/officeDocument/2006/relationships/image" Target="../media/image47.png"/><Relationship Id="rId76" Type="http://schemas.openxmlformats.org/officeDocument/2006/relationships/customXml" Target="../ink/ink633.xml"/><Relationship Id="rId97" Type="http://schemas.openxmlformats.org/officeDocument/2006/relationships/image" Target="../media/image68.png"/><Relationship Id="rId104" Type="http://schemas.openxmlformats.org/officeDocument/2006/relationships/customXml" Target="../ink/ink647.xml"/><Relationship Id="rId120" Type="http://schemas.openxmlformats.org/officeDocument/2006/relationships/customXml" Target="../ink/ink655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641.xml"/><Relationship Id="rId2" Type="http://schemas.openxmlformats.org/officeDocument/2006/relationships/customXml" Target="../ink/ink596.xml"/><Relationship Id="rId29" Type="http://schemas.openxmlformats.org/officeDocument/2006/relationships/image" Target="../media/image3410.png"/><Relationship Id="rId24" Type="http://schemas.openxmlformats.org/officeDocument/2006/relationships/customXml" Target="../ink/ink607.xml"/><Relationship Id="rId40" Type="http://schemas.openxmlformats.org/officeDocument/2006/relationships/customXml" Target="../ink/ink615.xml"/><Relationship Id="rId45" Type="http://schemas.openxmlformats.org/officeDocument/2006/relationships/image" Target="../media/image42.png"/><Relationship Id="rId66" Type="http://schemas.openxmlformats.org/officeDocument/2006/relationships/customXml" Target="../ink/ink628.xml"/><Relationship Id="rId87" Type="http://schemas.openxmlformats.org/officeDocument/2006/relationships/image" Target="../media/image63.png"/><Relationship Id="rId110" Type="http://schemas.openxmlformats.org/officeDocument/2006/relationships/customXml" Target="../ink/ink650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36.xml"/><Relationship Id="rId19" Type="http://schemas.openxmlformats.org/officeDocument/2006/relationships/image" Target="../media/image2910.png"/><Relationship Id="rId14" Type="http://schemas.openxmlformats.org/officeDocument/2006/relationships/customXml" Target="../ink/ink602.xml"/><Relationship Id="rId30" Type="http://schemas.openxmlformats.org/officeDocument/2006/relationships/customXml" Target="../ink/ink610.xml"/><Relationship Id="rId35" Type="http://schemas.openxmlformats.org/officeDocument/2006/relationships/image" Target="../media/image37.png"/><Relationship Id="rId56" Type="http://schemas.openxmlformats.org/officeDocument/2006/relationships/customXml" Target="../ink/ink623.xml"/><Relationship Id="rId77" Type="http://schemas.openxmlformats.org/officeDocument/2006/relationships/image" Target="../media/image58.png"/><Relationship Id="rId100" Type="http://schemas.openxmlformats.org/officeDocument/2006/relationships/customXml" Target="../ink/ink645.xml"/><Relationship Id="rId105" Type="http://schemas.openxmlformats.org/officeDocument/2006/relationships/image" Target="../media/image72.png"/><Relationship Id="rId8" Type="http://schemas.openxmlformats.org/officeDocument/2006/relationships/customXml" Target="../ink/ink599.xml"/><Relationship Id="rId51" Type="http://schemas.openxmlformats.org/officeDocument/2006/relationships/image" Target="../media/image45.png"/><Relationship Id="rId72" Type="http://schemas.openxmlformats.org/officeDocument/2006/relationships/customXml" Target="../ink/ink631.xml"/><Relationship Id="rId93" Type="http://schemas.openxmlformats.org/officeDocument/2006/relationships/image" Target="../media/image66.png"/><Relationship Id="rId98" Type="http://schemas.openxmlformats.org/officeDocument/2006/relationships/customXml" Target="../ink/ink644.xml"/><Relationship Id="rId121" Type="http://schemas.openxmlformats.org/officeDocument/2006/relationships/image" Target="../media/image80.png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618.xml"/><Relationship Id="rId67" Type="http://schemas.openxmlformats.org/officeDocument/2006/relationships/image" Target="../media/image53.png"/><Relationship Id="rId116" Type="http://schemas.openxmlformats.org/officeDocument/2006/relationships/customXml" Target="../ink/ink653.xml"/><Relationship Id="rId20" Type="http://schemas.openxmlformats.org/officeDocument/2006/relationships/customXml" Target="../ink/ink605.xml"/><Relationship Id="rId41" Type="http://schemas.openxmlformats.org/officeDocument/2006/relationships/image" Target="../media/image40.png"/><Relationship Id="rId62" Type="http://schemas.openxmlformats.org/officeDocument/2006/relationships/customXml" Target="../ink/ink626.xml"/><Relationship Id="rId83" Type="http://schemas.openxmlformats.org/officeDocument/2006/relationships/image" Target="../media/image61.png"/><Relationship Id="rId88" Type="http://schemas.openxmlformats.org/officeDocument/2006/relationships/customXml" Target="../ink/ink639.xml"/><Relationship Id="rId111" Type="http://schemas.openxmlformats.org/officeDocument/2006/relationships/image" Target="../media/image75.png"/><Relationship Id="rId15" Type="http://schemas.openxmlformats.org/officeDocument/2006/relationships/image" Target="../media/image2710.png"/><Relationship Id="rId36" Type="http://schemas.openxmlformats.org/officeDocument/2006/relationships/customXml" Target="../ink/ink613.xml"/><Relationship Id="rId57" Type="http://schemas.openxmlformats.org/officeDocument/2006/relationships/image" Target="../media/image48.png"/><Relationship Id="rId106" Type="http://schemas.openxmlformats.org/officeDocument/2006/relationships/customXml" Target="../ink/ink648.xml"/><Relationship Id="rId10" Type="http://schemas.openxmlformats.org/officeDocument/2006/relationships/customXml" Target="../ink/ink600.xml"/><Relationship Id="rId31" Type="http://schemas.openxmlformats.org/officeDocument/2006/relationships/image" Target="../media/image35.png"/><Relationship Id="rId52" Type="http://schemas.openxmlformats.org/officeDocument/2006/relationships/customXml" Target="../ink/ink621.xml"/><Relationship Id="rId73" Type="http://schemas.openxmlformats.org/officeDocument/2006/relationships/image" Target="../media/image56.png"/><Relationship Id="rId78" Type="http://schemas.openxmlformats.org/officeDocument/2006/relationships/customXml" Target="../ink/ink634.xml"/><Relationship Id="rId94" Type="http://schemas.openxmlformats.org/officeDocument/2006/relationships/customXml" Target="../ink/ink642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676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89.xml"/><Relationship Id="rId84" Type="http://schemas.openxmlformats.org/officeDocument/2006/relationships/customXml" Target="../ink/ink697.xml"/><Relationship Id="rId89" Type="http://schemas.openxmlformats.org/officeDocument/2006/relationships/image" Target="../media/image64.png"/><Relationship Id="rId112" Type="http://schemas.openxmlformats.org/officeDocument/2006/relationships/customXml" Target="../ink/ink711.xml"/><Relationship Id="rId16" Type="http://schemas.openxmlformats.org/officeDocument/2006/relationships/customXml" Target="../ink/ink663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671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684.xml"/><Relationship Id="rId74" Type="http://schemas.openxmlformats.org/officeDocument/2006/relationships/customXml" Target="../ink/ink692.xml"/><Relationship Id="rId79" Type="http://schemas.openxmlformats.org/officeDocument/2006/relationships/image" Target="../media/image59.png"/><Relationship Id="rId102" Type="http://schemas.openxmlformats.org/officeDocument/2006/relationships/customXml" Target="../ink/ink706.xml"/><Relationship Id="rId123" Type="http://schemas.openxmlformats.org/officeDocument/2006/relationships/image" Target="../media/image81.png"/><Relationship Id="rId128" Type="http://schemas.openxmlformats.org/officeDocument/2006/relationships/customXml" Target="../ink/ink719.xml"/><Relationship Id="rId5" Type="http://schemas.openxmlformats.org/officeDocument/2006/relationships/image" Target="../media/image2210.png"/><Relationship Id="rId90" Type="http://schemas.openxmlformats.org/officeDocument/2006/relationships/customXml" Target="../ink/ink700.xml"/><Relationship Id="rId95" Type="http://schemas.openxmlformats.org/officeDocument/2006/relationships/image" Target="../media/image67.png"/><Relationship Id="rId22" Type="http://schemas.openxmlformats.org/officeDocument/2006/relationships/customXml" Target="../ink/ink666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679.xml"/><Relationship Id="rId64" Type="http://schemas.openxmlformats.org/officeDocument/2006/relationships/customXml" Target="../ink/ink687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714.xml"/><Relationship Id="rId80" Type="http://schemas.openxmlformats.org/officeDocument/2006/relationships/customXml" Target="../ink/ink695.xml"/><Relationship Id="rId85" Type="http://schemas.openxmlformats.org/officeDocument/2006/relationships/image" Target="../media/image62.png"/><Relationship Id="rId12" Type="http://schemas.openxmlformats.org/officeDocument/2006/relationships/customXml" Target="../ink/ink661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674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709.xml"/><Relationship Id="rId124" Type="http://schemas.openxmlformats.org/officeDocument/2006/relationships/customXml" Target="../ink/ink717.xml"/><Relationship Id="rId129" Type="http://schemas.openxmlformats.org/officeDocument/2006/relationships/image" Target="../media/image84.png"/><Relationship Id="rId54" Type="http://schemas.openxmlformats.org/officeDocument/2006/relationships/customXml" Target="../ink/ink682.xml"/><Relationship Id="rId70" Type="http://schemas.openxmlformats.org/officeDocument/2006/relationships/customXml" Target="../ink/ink690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8.xml"/><Relationship Id="rId23" Type="http://schemas.openxmlformats.org/officeDocument/2006/relationships/image" Target="../media/image3110.png"/><Relationship Id="rId28" Type="http://schemas.openxmlformats.org/officeDocument/2006/relationships/customXml" Target="../ink/ink669.xml"/><Relationship Id="rId49" Type="http://schemas.openxmlformats.org/officeDocument/2006/relationships/image" Target="../media/image44.png"/><Relationship Id="rId114" Type="http://schemas.openxmlformats.org/officeDocument/2006/relationships/customXml" Target="../ink/ink712.xml"/><Relationship Id="rId119" Type="http://schemas.openxmlformats.org/officeDocument/2006/relationships/image" Target="../media/image79.png"/><Relationship Id="rId44" Type="http://schemas.openxmlformats.org/officeDocument/2006/relationships/customXml" Target="../ink/ink677.xml"/><Relationship Id="rId60" Type="http://schemas.openxmlformats.org/officeDocument/2006/relationships/customXml" Target="../ink/ink685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98.xml"/><Relationship Id="rId13" Type="http://schemas.openxmlformats.org/officeDocument/2006/relationships/image" Target="../media/image2610.png"/><Relationship Id="rId18" Type="http://schemas.openxmlformats.org/officeDocument/2006/relationships/customXml" Target="../ink/ink664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672.xml"/><Relationship Id="rId50" Type="http://schemas.openxmlformats.org/officeDocument/2006/relationships/customXml" Target="../ink/ink680.xml"/><Relationship Id="rId55" Type="http://schemas.openxmlformats.org/officeDocument/2006/relationships/image" Target="../media/image47.png"/><Relationship Id="rId76" Type="http://schemas.openxmlformats.org/officeDocument/2006/relationships/customXml" Target="../ink/ink693.xml"/><Relationship Id="rId97" Type="http://schemas.openxmlformats.org/officeDocument/2006/relationships/image" Target="../media/image68.png"/><Relationship Id="rId104" Type="http://schemas.openxmlformats.org/officeDocument/2006/relationships/customXml" Target="../ink/ink707.xml"/><Relationship Id="rId120" Type="http://schemas.openxmlformats.org/officeDocument/2006/relationships/customXml" Target="../ink/ink715.xml"/><Relationship Id="rId125" Type="http://schemas.openxmlformats.org/officeDocument/2006/relationships/image" Target="../media/image82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701.xml"/><Relationship Id="rId2" Type="http://schemas.openxmlformats.org/officeDocument/2006/relationships/customXml" Target="../ink/ink656.xml"/><Relationship Id="rId29" Type="http://schemas.openxmlformats.org/officeDocument/2006/relationships/image" Target="../media/image3410.png"/><Relationship Id="rId24" Type="http://schemas.openxmlformats.org/officeDocument/2006/relationships/customXml" Target="../ink/ink667.xml"/><Relationship Id="rId40" Type="http://schemas.openxmlformats.org/officeDocument/2006/relationships/customXml" Target="../ink/ink675.xml"/><Relationship Id="rId45" Type="http://schemas.openxmlformats.org/officeDocument/2006/relationships/image" Target="../media/image42.png"/><Relationship Id="rId66" Type="http://schemas.openxmlformats.org/officeDocument/2006/relationships/customXml" Target="../ink/ink688.xml"/><Relationship Id="rId87" Type="http://schemas.openxmlformats.org/officeDocument/2006/relationships/image" Target="../media/image63.png"/><Relationship Id="rId110" Type="http://schemas.openxmlformats.org/officeDocument/2006/relationships/customXml" Target="../ink/ink710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96.xml"/><Relationship Id="rId19" Type="http://schemas.openxmlformats.org/officeDocument/2006/relationships/image" Target="../media/image2910.png"/><Relationship Id="rId14" Type="http://schemas.openxmlformats.org/officeDocument/2006/relationships/customXml" Target="../ink/ink662.xml"/><Relationship Id="rId30" Type="http://schemas.openxmlformats.org/officeDocument/2006/relationships/customXml" Target="../ink/ink670.xml"/><Relationship Id="rId35" Type="http://schemas.openxmlformats.org/officeDocument/2006/relationships/image" Target="../media/image37.png"/><Relationship Id="rId56" Type="http://schemas.openxmlformats.org/officeDocument/2006/relationships/customXml" Target="../ink/ink683.xml"/><Relationship Id="rId77" Type="http://schemas.openxmlformats.org/officeDocument/2006/relationships/image" Target="../media/image58.png"/><Relationship Id="rId100" Type="http://schemas.openxmlformats.org/officeDocument/2006/relationships/customXml" Target="../ink/ink705.xml"/><Relationship Id="rId105" Type="http://schemas.openxmlformats.org/officeDocument/2006/relationships/image" Target="../media/image72.png"/><Relationship Id="rId126" Type="http://schemas.openxmlformats.org/officeDocument/2006/relationships/customXml" Target="../ink/ink718.xml"/><Relationship Id="rId8" Type="http://schemas.openxmlformats.org/officeDocument/2006/relationships/customXml" Target="../ink/ink659.xml"/><Relationship Id="rId51" Type="http://schemas.openxmlformats.org/officeDocument/2006/relationships/image" Target="../media/image45.png"/><Relationship Id="rId72" Type="http://schemas.openxmlformats.org/officeDocument/2006/relationships/customXml" Target="../ink/ink691.xml"/><Relationship Id="rId93" Type="http://schemas.openxmlformats.org/officeDocument/2006/relationships/image" Target="../media/image66.png"/><Relationship Id="rId98" Type="http://schemas.openxmlformats.org/officeDocument/2006/relationships/customXml" Target="../ink/ink704.xml"/><Relationship Id="rId121" Type="http://schemas.openxmlformats.org/officeDocument/2006/relationships/image" Target="../media/image80.png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678.xml"/><Relationship Id="rId67" Type="http://schemas.openxmlformats.org/officeDocument/2006/relationships/image" Target="../media/image53.png"/><Relationship Id="rId116" Type="http://schemas.openxmlformats.org/officeDocument/2006/relationships/customXml" Target="../ink/ink713.xml"/><Relationship Id="rId20" Type="http://schemas.openxmlformats.org/officeDocument/2006/relationships/customXml" Target="../ink/ink665.xml"/><Relationship Id="rId41" Type="http://schemas.openxmlformats.org/officeDocument/2006/relationships/image" Target="../media/image40.png"/><Relationship Id="rId62" Type="http://schemas.openxmlformats.org/officeDocument/2006/relationships/customXml" Target="../ink/ink686.xml"/><Relationship Id="rId83" Type="http://schemas.openxmlformats.org/officeDocument/2006/relationships/image" Target="../media/image61.png"/><Relationship Id="rId88" Type="http://schemas.openxmlformats.org/officeDocument/2006/relationships/customXml" Target="../ink/ink699.xml"/><Relationship Id="rId111" Type="http://schemas.openxmlformats.org/officeDocument/2006/relationships/image" Target="../media/image75.png"/><Relationship Id="rId15" Type="http://schemas.openxmlformats.org/officeDocument/2006/relationships/image" Target="../media/image2710.png"/><Relationship Id="rId36" Type="http://schemas.openxmlformats.org/officeDocument/2006/relationships/customXml" Target="../ink/ink673.xml"/><Relationship Id="rId57" Type="http://schemas.openxmlformats.org/officeDocument/2006/relationships/image" Target="../media/image48.png"/><Relationship Id="rId106" Type="http://schemas.openxmlformats.org/officeDocument/2006/relationships/customXml" Target="../ink/ink708.xml"/><Relationship Id="rId127" Type="http://schemas.openxmlformats.org/officeDocument/2006/relationships/image" Target="../media/image83.png"/><Relationship Id="rId10" Type="http://schemas.openxmlformats.org/officeDocument/2006/relationships/customXml" Target="../ink/ink660.xml"/><Relationship Id="rId31" Type="http://schemas.openxmlformats.org/officeDocument/2006/relationships/image" Target="../media/image35.png"/><Relationship Id="rId52" Type="http://schemas.openxmlformats.org/officeDocument/2006/relationships/customXml" Target="../ink/ink681.xml"/><Relationship Id="rId73" Type="http://schemas.openxmlformats.org/officeDocument/2006/relationships/image" Target="../media/image56.png"/><Relationship Id="rId78" Type="http://schemas.openxmlformats.org/officeDocument/2006/relationships/customXml" Target="../ink/ink694.xml"/><Relationship Id="rId94" Type="http://schemas.openxmlformats.org/officeDocument/2006/relationships/customXml" Target="../ink/ink702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122" Type="http://schemas.openxmlformats.org/officeDocument/2006/relationships/customXml" Target="../ink/ink716.xml"/><Relationship Id="rId4" Type="http://schemas.openxmlformats.org/officeDocument/2006/relationships/customXml" Target="../ink/ink657.xml"/><Relationship Id="rId9" Type="http://schemas.openxmlformats.org/officeDocument/2006/relationships/image" Target="../media/image2410.png"/><Relationship Id="rId26" Type="http://schemas.openxmlformats.org/officeDocument/2006/relationships/customXml" Target="../ink/ink668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3.xml"/><Relationship Id="rId3" Type="http://schemas.openxmlformats.org/officeDocument/2006/relationships/image" Target="../media/image85.png"/><Relationship Id="rId7" Type="http://schemas.openxmlformats.org/officeDocument/2006/relationships/image" Target="../media/image87.png"/><Relationship Id="rId2" Type="http://schemas.openxmlformats.org/officeDocument/2006/relationships/customXml" Target="../ink/ink7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.xml"/><Relationship Id="rId11" Type="http://schemas.openxmlformats.org/officeDocument/2006/relationships/image" Target="../media/image89.png"/><Relationship Id="rId5" Type="http://schemas.openxmlformats.org/officeDocument/2006/relationships/image" Target="../media/image86.png"/><Relationship Id="rId10" Type="http://schemas.openxmlformats.org/officeDocument/2006/relationships/customXml" Target="../ink/ink724.xml"/><Relationship Id="rId4" Type="http://schemas.openxmlformats.org/officeDocument/2006/relationships/customXml" Target="../ink/ink721.xml"/><Relationship Id="rId9" Type="http://schemas.openxmlformats.org/officeDocument/2006/relationships/image" Target="../media/image88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33.xml"/><Relationship Id="rId26" Type="http://schemas.openxmlformats.org/officeDocument/2006/relationships/customXml" Target="../ink/ink737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41.xml"/><Relationship Id="rId7" Type="http://schemas.openxmlformats.org/officeDocument/2006/relationships/image" Target="../media/image87.png"/><Relationship Id="rId12" Type="http://schemas.openxmlformats.org/officeDocument/2006/relationships/customXml" Target="../ink/ink730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43.xml"/><Relationship Id="rId2" Type="http://schemas.openxmlformats.org/officeDocument/2006/relationships/customXml" Target="../ink/ink725.xml"/><Relationship Id="rId16" Type="http://schemas.openxmlformats.org/officeDocument/2006/relationships/customXml" Target="../ink/ink732.xml"/><Relationship Id="rId20" Type="http://schemas.openxmlformats.org/officeDocument/2006/relationships/customXml" Target="../ink/ink734.xml"/><Relationship Id="rId29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7.xml"/><Relationship Id="rId11" Type="http://schemas.openxmlformats.org/officeDocument/2006/relationships/image" Target="../media/image89.png"/><Relationship Id="rId24" Type="http://schemas.openxmlformats.org/officeDocument/2006/relationships/customXml" Target="../ink/ink736.xml"/><Relationship Id="rId32" Type="http://schemas.openxmlformats.org/officeDocument/2006/relationships/customXml" Target="../ink/ink740.xml"/><Relationship Id="rId37" Type="http://schemas.openxmlformats.org/officeDocument/2006/relationships/image" Target="../media/image101.png"/><Relationship Id="rId5" Type="http://schemas.openxmlformats.org/officeDocument/2006/relationships/image" Target="../media/image86.png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38.xml"/><Relationship Id="rId36" Type="http://schemas.openxmlformats.org/officeDocument/2006/relationships/customXml" Target="../ink/ink742.xml"/><Relationship Id="rId10" Type="http://schemas.openxmlformats.org/officeDocument/2006/relationships/customXml" Target="../ink/ink729.xml"/><Relationship Id="rId19" Type="http://schemas.openxmlformats.org/officeDocument/2006/relationships/image" Target="../media/image93.png"/><Relationship Id="rId31" Type="http://schemas.openxmlformats.org/officeDocument/2006/relationships/image" Target="../media/image98.png"/><Relationship Id="rId4" Type="http://schemas.openxmlformats.org/officeDocument/2006/relationships/customXml" Target="../ink/ink726.xml"/><Relationship Id="rId9" Type="http://schemas.openxmlformats.org/officeDocument/2006/relationships/image" Target="../media/image88.png"/><Relationship Id="rId14" Type="http://schemas.openxmlformats.org/officeDocument/2006/relationships/customXml" Target="../ink/ink731.xml"/><Relationship Id="rId22" Type="http://schemas.openxmlformats.org/officeDocument/2006/relationships/customXml" Target="../ink/ink735.xml"/><Relationship Id="rId27" Type="http://schemas.openxmlformats.org/officeDocument/2006/relationships/image" Target="../media/image1910.png"/><Relationship Id="rId30" Type="http://schemas.openxmlformats.org/officeDocument/2006/relationships/customXml" Target="../ink/ink739.xml"/><Relationship Id="rId35" Type="http://schemas.openxmlformats.org/officeDocument/2006/relationships/image" Target="../media/image100.png"/><Relationship Id="rId8" Type="http://schemas.openxmlformats.org/officeDocument/2006/relationships/customXml" Target="../ink/ink728.xml"/><Relationship Id="rId3" Type="http://schemas.openxmlformats.org/officeDocument/2006/relationships/image" Target="../media/image85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52.xml"/><Relationship Id="rId26" Type="http://schemas.openxmlformats.org/officeDocument/2006/relationships/customXml" Target="../ink/ink756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60.xml"/><Relationship Id="rId42" Type="http://schemas.openxmlformats.org/officeDocument/2006/relationships/customXml" Target="../ink/ink764.xml"/><Relationship Id="rId47" Type="http://schemas.openxmlformats.org/officeDocument/2006/relationships/customXml" Target="../ink/ink767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" Type="http://schemas.openxmlformats.org/officeDocument/2006/relationships/image" Target="../media/image87.png"/><Relationship Id="rId2" Type="http://schemas.openxmlformats.org/officeDocument/2006/relationships/customXml" Target="../ink/ink744.xml"/><Relationship Id="rId16" Type="http://schemas.openxmlformats.org/officeDocument/2006/relationships/customXml" Target="../ink/ink751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55.xml"/><Relationship Id="rId32" Type="http://schemas.openxmlformats.org/officeDocument/2006/relationships/customXml" Target="../ink/ink759.xml"/><Relationship Id="rId37" Type="http://schemas.openxmlformats.org/officeDocument/2006/relationships/image" Target="../media/image101.png"/><Relationship Id="rId40" Type="http://schemas.openxmlformats.org/officeDocument/2006/relationships/customXml" Target="../ink/ink763.xml"/><Relationship Id="rId45" Type="http://schemas.openxmlformats.org/officeDocument/2006/relationships/image" Target="../media/image105.png"/><Relationship Id="rId53" Type="http://schemas.openxmlformats.org/officeDocument/2006/relationships/customXml" Target="../ink/ink770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4" Type="http://schemas.openxmlformats.org/officeDocument/2006/relationships/customXml" Target="../ink/ink745.xml"/><Relationship Id="rId9" Type="http://schemas.openxmlformats.org/officeDocument/2006/relationships/image" Target="../media/image88.png"/><Relationship Id="rId14" Type="http://schemas.openxmlformats.org/officeDocument/2006/relationships/customXml" Target="../ink/ink750.xml"/><Relationship Id="rId22" Type="http://schemas.openxmlformats.org/officeDocument/2006/relationships/customXml" Target="../ink/ink754.xml"/><Relationship Id="rId27" Type="http://schemas.openxmlformats.org/officeDocument/2006/relationships/image" Target="../media/image1910.png"/><Relationship Id="rId30" Type="http://schemas.openxmlformats.org/officeDocument/2006/relationships/customXml" Target="../ink/ink758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772.xml"/><Relationship Id="rId8" Type="http://schemas.openxmlformats.org/officeDocument/2006/relationships/customXml" Target="../ink/ink747.xml"/><Relationship Id="rId51" Type="http://schemas.openxmlformats.org/officeDocument/2006/relationships/customXml" Target="../ink/ink769.xml"/><Relationship Id="rId3" Type="http://schemas.openxmlformats.org/officeDocument/2006/relationships/image" Target="../media/image85.png"/><Relationship Id="rId12" Type="http://schemas.openxmlformats.org/officeDocument/2006/relationships/customXml" Target="../ink/ink749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62.xml"/><Relationship Id="rId46" Type="http://schemas.openxmlformats.org/officeDocument/2006/relationships/customXml" Target="../ink/ink766.xml"/><Relationship Id="rId20" Type="http://schemas.openxmlformats.org/officeDocument/2006/relationships/customXml" Target="../ink/ink753.xml"/><Relationship Id="rId41" Type="http://schemas.openxmlformats.org/officeDocument/2006/relationships/image" Target="../media/image103.png"/><Relationship Id="rId54" Type="http://schemas.openxmlformats.org/officeDocument/2006/relationships/customXml" Target="../ink/ink7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6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57.xml"/><Relationship Id="rId36" Type="http://schemas.openxmlformats.org/officeDocument/2006/relationships/customXml" Target="../ink/ink761.xml"/><Relationship Id="rId49" Type="http://schemas.openxmlformats.org/officeDocument/2006/relationships/customXml" Target="../ink/ink768.xml"/><Relationship Id="rId57" Type="http://schemas.openxmlformats.org/officeDocument/2006/relationships/image" Target="../media/image110.png"/><Relationship Id="rId10" Type="http://schemas.openxmlformats.org/officeDocument/2006/relationships/customXml" Target="../ink/ink748.xml"/><Relationship Id="rId31" Type="http://schemas.openxmlformats.org/officeDocument/2006/relationships/image" Target="../media/image98.png"/><Relationship Id="rId44" Type="http://schemas.openxmlformats.org/officeDocument/2006/relationships/customXml" Target="../ink/ink765.xml"/><Relationship Id="rId52" Type="http://schemas.openxmlformats.org/officeDocument/2006/relationships/image" Target="../media/image108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5.xml"/><Relationship Id="rId21" Type="http://schemas.openxmlformats.org/officeDocument/2006/relationships/image" Target="../media/image94.png"/><Relationship Id="rId34" Type="http://schemas.openxmlformats.org/officeDocument/2006/relationships/customXml" Target="../ink/ink789.xml"/><Relationship Id="rId42" Type="http://schemas.openxmlformats.org/officeDocument/2006/relationships/customXml" Target="../ink/ink793.xml"/><Relationship Id="rId47" Type="http://schemas.openxmlformats.org/officeDocument/2006/relationships/customXml" Target="../ink/ink796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63" Type="http://schemas.openxmlformats.org/officeDocument/2006/relationships/image" Target="../media/image113.png"/><Relationship Id="rId7" Type="http://schemas.openxmlformats.org/officeDocument/2006/relationships/image" Target="../media/image87.png"/><Relationship Id="rId2" Type="http://schemas.openxmlformats.org/officeDocument/2006/relationships/customXml" Target="../ink/ink773.xml"/><Relationship Id="rId16" Type="http://schemas.openxmlformats.org/officeDocument/2006/relationships/customXml" Target="../ink/ink780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84.xml"/><Relationship Id="rId32" Type="http://schemas.openxmlformats.org/officeDocument/2006/relationships/customXml" Target="../ink/ink788.xml"/><Relationship Id="rId37" Type="http://schemas.openxmlformats.org/officeDocument/2006/relationships/image" Target="../media/image101.png"/><Relationship Id="rId40" Type="http://schemas.openxmlformats.org/officeDocument/2006/relationships/customXml" Target="../ink/ink792.xml"/><Relationship Id="rId45" Type="http://schemas.openxmlformats.org/officeDocument/2006/relationships/image" Target="../media/image105.png"/><Relationship Id="rId53" Type="http://schemas.openxmlformats.org/officeDocument/2006/relationships/customXml" Target="../ink/ink799.xml"/><Relationship Id="rId58" Type="http://schemas.openxmlformats.org/officeDocument/2006/relationships/customXml" Target="../ink/ink802.xml"/><Relationship Id="rId66" Type="http://schemas.openxmlformats.org/officeDocument/2006/relationships/customXml" Target="../ink/ink806.xml"/><Relationship Id="rId5" Type="http://schemas.openxmlformats.org/officeDocument/2006/relationships/image" Target="../media/image86.png"/><Relationship Id="rId61" Type="http://schemas.openxmlformats.org/officeDocument/2006/relationships/image" Target="../media/image112.png"/><Relationship Id="rId19" Type="http://schemas.openxmlformats.org/officeDocument/2006/relationships/image" Target="../media/image93.png"/><Relationship Id="rId14" Type="http://schemas.openxmlformats.org/officeDocument/2006/relationships/customXml" Target="../ink/ink779.xml"/><Relationship Id="rId22" Type="http://schemas.openxmlformats.org/officeDocument/2006/relationships/customXml" Target="../ink/ink783.xml"/><Relationship Id="rId27" Type="http://schemas.openxmlformats.org/officeDocument/2006/relationships/image" Target="../media/image1910.png"/><Relationship Id="rId30" Type="http://schemas.openxmlformats.org/officeDocument/2006/relationships/customXml" Target="../ink/ink787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801.xml"/><Relationship Id="rId64" Type="http://schemas.openxmlformats.org/officeDocument/2006/relationships/customXml" Target="../ink/ink805.xml"/><Relationship Id="rId8" Type="http://schemas.openxmlformats.org/officeDocument/2006/relationships/customXml" Target="../ink/ink776.xml"/><Relationship Id="rId51" Type="http://schemas.openxmlformats.org/officeDocument/2006/relationships/customXml" Target="../ink/ink798.xml"/><Relationship Id="rId3" Type="http://schemas.openxmlformats.org/officeDocument/2006/relationships/image" Target="../media/image85.png"/><Relationship Id="rId12" Type="http://schemas.openxmlformats.org/officeDocument/2006/relationships/customXml" Target="../ink/ink778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91.xml"/><Relationship Id="rId46" Type="http://schemas.openxmlformats.org/officeDocument/2006/relationships/customXml" Target="../ink/ink795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782.xml"/><Relationship Id="rId41" Type="http://schemas.openxmlformats.org/officeDocument/2006/relationships/image" Target="../media/image103.png"/><Relationship Id="rId54" Type="http://schemas.openxmlformats.org/officeDocument/2006/relationships/customXml" Target="../ink/ink800.xml"/><Relationship Id="rId62" Type="http://schemas.openxmlformats.org/officeDocument/2006/relationships/customXml" Target="../ink/ink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5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86.xml"/><Relationship Id="rId36" Type="http://schemas.openxmlformats.org/officeDocument/2006/relationships/customXml" Target="../ink/ink790.xml"/><Relationship Id="rId49" Type="http://schemas.openxmlformats.org/officeDocument/2006/relationships/customXml" Target="../ink/ink797.xml"/><Relationship Id="rId57" Type="http://schemas.openxmlformats.org/officeDocument/2006/relationships/image" Target="../media/image110.png"/><Relationship Id="rId10" Type="http://schemas.openxmlformats.org/officeDocument/2006/relationships/customXml" Target="../ink/ink777.xml"/><Relationship Id="rId31" Type="http://schemas.openxmlformats.org/officeDocument/2006/relationships/image" Target="../media/image98.png"/><Relationship Id="rId44" Type="http://schemas.openxmlformats.org/officeDocument/2006/relationships/customXml" Target="../ink/ink794.xml"/><Relationship Id="rId52" Type="http://schemas.openxmlformats.org/officeDocument/2006/relationships/image" Target="../media/image108.png"/><Relationship Id="rId60" Type="http://schemas.openxmlformats.org/officeDocument/2006/relationships/customXml" Target="../ink/ink803.xml"/><Relationship Id="rId65" Type="http://schemas.openxmlformats.org/officeDocument/2006/relationships/image" Target="../media/image114.png"/><Relationship Id="rId4" Type="http://schemas.openxmlformats.org/officeDocument/2006/relationships/customXml" Target="../ink/ink774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781.xml"/><Relationship Id="rId39" Type="http://schemas.openxmlformats.org/officeDocument/2006/relationships/image" Target="../media/image102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9.xml"/><Relationship Id="rId21" Type="http://schemas.openxmlformats.org/officeDocument/2006/relationships/image" Target="../media/image94.png"/><Relationship Id="rId42" Type="http://schemas.openxmlformats.org/officeDocument/2006/relationships/customXml" Target="../ink/ink827.xml"/><Relationship Id="rId47" Type="http://schemas.openxmlformats.org/officeDocument/2006/relationships/customXml" Target="../ink/ink830.xml"/><Relationship Id="rId63" Type="http://schemas.openxmlformats.org/officeDocument/2006/relationships/image" Target="../media/image113.png"/><Relationship Id="rId68" Type="http://schemas.openxmlformats.org/officeDocument/2006/relationships/customXml" Target="../ink/ink841.xml"/><Relationship Id="rId84" Type="http://schemas.openxmlformats.org/officeDocument/2006/relationships/image" Target="../media/image123.png"/><Relationship Id="rId16" Type="http://schemas.openxmlformats.org/officeDocument/2006/relationships/customXml" Target="../ink/ink814.xml"/><Relationship Id="rId11" Type="http://schemas.openxmlformats.org/officeDocument/2006/relationships/image" Target="../media/image89.png"/><Relationship Id="rId32" Type="http://schemas.openxmlformats.org/officeDocument/2006/relationships/customXml" Target="../ink/ink822.xml"/><Relationship Id="rId37" Type="http://schemas.openxmlformats.org/officeDocument/2006/relationships/image" Target="../media/image101.png"/><Relationship Id="rId53" Type="http://schemas.openxmlformats.org/officeDocument/2006/relationships/customXml" Target="../ink/ink833.xml"/><Relationship Id="rId58" Type="http://schemas.openxmlformats.org/officeDocument/2006/relationships/customXml" Target="../ink/ink836.xml"/><Relationship Id="rId74" Type="http://schemas.openxmlformats.org/officeDocument/2006/relationships/customXml" Target="../ink/ink844.xml"/><Relationship Id="rId79" Type="http://schemas.openxmlformats.org/officeDocument/2006/relationships/customXml" Target="../ink/ink847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14" Type="http://schemas.openxmlformats.org/officeDocument/2006/relationships/customXml" Target="../ink/ink813.xml"/><Relationship Id="rId22" Type="http://schemas.openxmlformats.org/officeDocument/2006/relationships/customXml" Target="../ink/ink817.xml"/><Relationship Id="rId27" Type="http://schemas.openxmlformats.org/officeDocument/2006/relationships/image" Target="../media/image1910.png"/><Relationship Id="rId30" Type="http://schemas.openxmlformats.org/officeDocument/2006/relationships/customXml" Target="../ink/ink821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835.xml"/><Relationship Id="rId64" Type="http://schemas.openxmlformats.org/officeDocument/2006/relationships/customXml" Target="../ink/ink839.xml"/><Relationship Id="rId69" Type="http://schemas.openxmlformats.org/officeDocument/2006/relationships/image" Target="../media/image116.png"/><Relationship Id="rId77" Type="http://schemas.openxmlformats.org/officeDocument/2006/relationships/customXml" Target="../ink/ink846.xml"/><Relationship Id="rId8" Type="http://schemas.openxmlformats.org/officeDocument/2006/relationships/customXml" Target="../ink/ink810.xml"/><Relationship Id="rId51" Type="http://schemas.openxmlformats.org/officeDocument/2006/relationships/customXml" Target="../ink/ink832.xml"/><Relationship Id="rId72" Type="http://schemas.openxmlformats.org/officeDocument/2006/relationships/customXml" Target="../ink/ink843.xml"/><Relationship Id="rId80" Type="http://schemas.openxmlformats.org/officeDocument/2006/relationships/image" Target="../media/image121.png"/><Relationship Id="rId85" Type="http://schemas.openxmlformats.org/officeDocument/2006/relationships/customXml" Target="../ink/ink850.xml"/><Relationship Id="rId3" Type="http://schemas.openxmlformats.org/officeDocument/2006/relationships/image" Target="../media/image85.png"/><Relationship Id="rId12" Type="http://schemas.openxmlformats.org/officeDocument/2006/relationships/customXml" Target="../ink/ink812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825.xml"/><Relationship Id="rId46" Type="http://schemas.openxmlformats.org/officeDocument/2006/relationships/customXml" Target="../ink/ink829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816.xml"/><Relationship Id="rId41" Type="http://schemas.openxmlformats.org/officeDocument/2006/relationships/image" Target="../media/image103.png"/><Relationship Id="rId54" Type="http://schemas.openxmlformats.org/officeDocument/2006/relationships/customXml" Target="../ink/ink834.xml"/><Relationship Id="rId62" Type="http://schemas.openxmlformats.org/officeDocument/2006/relationships/customXml" Target="../ink/ink838.xml"/><Relationship Id="rId70" Type="http://schemas.openxmlformats.org/officeDocument/2006/relationships/customXml" Target="../ink/ink842.xml"/><Relationship Id="rId75" Type="http://schemas.openxmlformats.org/officeDocument/2006/relationships/customXml" Target="../ink/ink845.xml"/><Relationship Id="rId83" Type="http://schemas.openxmlformats.org/officeDocument/2006/relationships/customXml" Target="../ink/ink849.xml"/><Relationship Id="rId88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9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20.xml"/><Relationship Id="rId36" Type="http://schemas.openxmlformats.org/officeDocument/2006/relationships/customXml" Target="../ink/ink824.xml"/><Relationship Id="rId49" Type="http://schemas.openxmlformats.org/officeDocument/2006/relationships/customXml" Target="../ink/ink831.xml"/><Relationship Id="rId57" Type="http://schemas.openxmlformats.org/officeDocument/2006/relationships/image" Target="../media/image110.png"/><Relationship Id="rId10" Type="http://schemas.openxmlformats.org/officeDocument/2006/relationships/customXml" Target="../ink/ink811.xml"/><Relationship Id="rId31" Type="http://schemas.openxmlformats.org/officeDocument/2006/relationships/image" Target="../media/image98.png"/><Relationship Id="rId44" Type="http://schemas.openxmlformats.org/officeDocument/2006/relationships/customXml" Target="../ink/ink828.xml"/><Relationship Id="rId52" Type="http://schemas.openxmlformats.org/officeDocument/2006/relationships/image" Target="../media/image108.png"/><Relationship Id="rId60" Type="http://schemas.openxmlformats.org/officeDocument/2006/relationships/customXml" Target="../ink/ink837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48.xml"/><Relationship Id="rId86" Type="http://schemas.openxmlformats.org/officeDocument/2006/relationships/image" Target="../media/image124.png"/><Relationship Id="rId4" Type="http://schemas.openxmlformats.org/officeDocument/2006/relationships/customXml" Target="../ink/ink808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15.xml"/><Relationship Id="rId39" Type="http://schemas.openxmlformats.org/officeDocument/2006/relationships/image" Target="../media/image102.png"/><Relationship Id="rId34" Type="http://schemas.openxmlformats.org/officeDocument/2006/relationships/customXml" Target="../ink/ink823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2" Type="http://schemas.openxmlformats.org/officeDocument/2006/relationships/customXml" Target="../ink/ink807.xml"/><Relationship Id="rId29" Type="http://schemas.openxmlformats.org/officeDocument/2006/relationships/image" Target="../media/image97.png"/><Relationship Id="rId24" Type="http://schemas.openxmlformats.org/officeDocument/2006/relationships/customXml" Target="../ink/ink818.xml"/><Relationship Id="rId40" Type="http://schemas.openxmlformats.org/officeDocument/2006/relationships/customXml" Target="../ink/ink826.xml"/><Relationship Id="rId45" Type="http://schemas.openxmlformats.org/officeDocument/2006/relationships/image" Target="../media/image105.png"/><Relationship Id="rId66" Type="http://schemas.openxmlformats.org/officeDocument/2006/relationships/customXml" Target="../ink/ink840.xml"/><Relationship Id="rId87" Type="http://schemas.openxmlformats.org/officeDocument/2006/relationships/customXml" Target="../ink/ink851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7.png"/><Relationship Id="rId18" Type="http://schemas.openxmlformats.org/officeDocument/2006/relationships/customXml" Target="../ink/ink16.xml"/><Relationship Id="rId21" Type="http://schemas.openxmlformats.org/officeDocument/2006/relationships/image" Target="../media/image11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9.png"/><Relationship Id="rId2" Type="http://schemas.openxmlformats.org/officeDocument/2006/relationships/customXml" Target="../ink/ink9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10" Type="http://schemas.openxmlformats.org/officeDocument/2006/relationships/customXml" Target="../ink/ink12.xml"/><Relationship Id="rId19" Type="http://schemas.openxmlformats.org/officeDocument/2006/relationships/image" Target="../media/image10.png"/><Relationship Id="rId9" Type="http://schemas.openxmlformats.org/officeDocument/2006/relationships/image" Target="../media/image3.png"/><Relationship Id="rId14" Type="http://schemas.openxmlformats.org/officeDocument/2006/relationships/customXml" Target="../ink/ink14.xml"/><Relationship Id="rId22" Type="http://schemas.openxmlformats.org/officeDocument/2006/relationships/customXml" Target="../ink/ink18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4.xml"/><Relationship Id="rId21" Type="http://schemas.openxmlformats.org/officeDocument/2006/relationships/image" Target="../media/image94.png"/><Relationship Id="rId42" Type="http://schemas.openxmlformats.org/officeDocument/2006/relationships/customXml" Target="../ink/ink872.xml"/><Relationship Id="rId47" Type="http://schemas.openxmlformats.org/officeDocument/2006/relationships/customXml" Target="../ink/ink875.xml"/><Relationship Id="rId63" Type="http://schemas.openxmlformats.org/officeDocument/2006/relationships/image" Target="../media/image113.png"/><Relationship Id="rId68" Type="http://schemas.openxmlformats.org/officeDocument/2006/relationships/customXml" Target="../ink/ink886.xml"/><Relationship Id="rId84" Type="http://schemas.openxmlformats.org/officeDocument/2006/relationships/image" Target="../media/image123.png"/><Relationship Id="rId89" Type="http://schemas.openxmlformats.org/officeDocument/2006/relationships/customXml" Target="../ink/ink897.xml"/><Relationship Id="rId16" Type="http://schemas.openxmlformats.org/officeDocument/2006/relationships/customXml" Target="../ink/ink859.xml"/><Relationship Id="rId11" Type="http://schemas.openxmlformats.org/officeDocument/2006/relationships/image" Target="../media/image89.png"/><Relationship Id="rId32" Type="http://schemas.openxmlformats.org/officeDocument/2006/relationships/customXml" Target="../ink/ink867.xml"/><Relationship Id="rId37" Type="http://schemas.openxmlformats.org/officeDocument/2006/relationships/image" Target="../media/image101.png"/><Relationship Id="rId53" Type="http://schemas.openxmlformats.org/officeDocument/2006/relationships/customXml" Target="../ink/ink878.xml"/><Relationship Id="rId58" Type="http://schemas.openxmlformats.org/officeDocument/2006/relationships/customXml" Target="../ink/ink881.xml"/><Relationship Id="rId74" Type="http://schemas.openxmlformats.org/officeDocument/2006/relationships/customXml" Target="../ink/ink889.xml"/><Relationship Id="rId79" Type="http://schemas.openxmlformats.org/officeDocument/2006/relationships/customXml" Target="../ink/ink892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00.xml"/><Relationship Id="rId22" Type="http://schemas.openxmlformats.org/officeDocument/2006/relationships/customXml" Target="../ink/ink862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884.xml"/><Relationship Id="rId69" Type="http://schemas.openxmlformats.org/officeDocument/2006/relationships/image" Target="../media/image116.png"/><Relationship Id="rId8" Type="http://schemas.openxmlformats.org/officeDocument/2006/relationships/customXml" Target="../ink/ink855.xml"/><Relationship Id="rId51" Type="http://schemas.openxmlformats.org/officeDocument/2006/relationships/customXml" Target="../ink/ink877.xml"/><Relationship Id="rId72" Type="http://schemas.openxmlformats.org/officeDocument/2006/relationships/customXml" Target="../ink/ink888.xml"/><Relationship Id="rId80" Type="http://schemas.openxmlformats.org/officeDocument/2006/relationships/image" Target="../media/image121.png"/><Relationship Id="rId85" Type="http://schemas.openxmlformats.org/officeDocument/2006/relationships/customXml" Target="../ink/ink895.xml"/><Relationship Id="rId93" Type="http://schemas.openxmlformats.org/officeDocument/2006/relationships/customXml" Target="../ink/ink899.xml"/><Relationship Id="rId3" Type="http://schemas.openxmlformats.org/officeDocument/2006/relationships/image" Target="../media/image85.png"/><Relationship Id="rId12" Type="http://schemas.openxmlformats.org/officeDocument/2006/relationships/customXml" Target="../ink/ink857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870.xml"/><Relationship Id="rId46" Type="http://schemas.openxmlformats.org/officeDocument/2006/relationships/customXml" Target="../ink/ink874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861.xml"/><Relationship Id="rId41" Type="http://schemas.openxmlformats.org/officeDocument/2006/relationships/image" Target="../media/image103.png"/><Relationship Id="rId54" Type="http://schemas.openxmlformats.org/officeDocument/2006/relationships/customXml" Target="../ink/ink879.xml"/><Relationship Id="rId62" Type="http://schemas.openxmlformats.org/officeDocument/2006/relationships/customXml" Target="../ink/ink883.xml"/><Relationship Id="rId70" Type="http://schemas.openxmlformats.org/officeDocument/2006/relationships/customXml" Target="../ink/ink887.xml"/><Relationship Id="rId75" Type="http://schemas.openxmlformats.org/officeDocument/2006/relationships/customXml" Target="../ink/ink890.xml"/><Relationship Id="rId83" Type="http://schemas.openxmlformats.org/officeDocument/2006/relationships/customXml" Target="../ink/ink894.xml"/><Relationship Id="rId88" Type="http://schemas.openxmlformats.org/officeDocument/2006/relationships/image" Target="../media/image125.png"/><Relationship Id="rId91" Type="http://schemas.openxmlformats.org/officeDocument/2006/relationships/customXml" Target="../ink/ink898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4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65.xml"/><Relationship Id="rId36" Type="http://schemas.openxmlformats.org/officeDocument/2006/relationships/customXml" Target="../ink/ink869.xml"/><Relationship Id="rId49" Type="http://schemas.openxmlformats.org/officeDocument/2006/relationships/customXml" Target="../ink/ink876.xml"/><Relationship Id="rId57" Type="http://schemas.openxmlformats.org/officeDocument/2006/relationships/image" Target="../media/image110.png"/><Relationship Id="rId10" Type="http://schemas.openxmlformats.org/officeDocument/2006/relationships/customXml" Target="../ink/ink856.xml"/><Relationship Id="rId31" Type="http://schemas.openxmlformats.org/officeDocument/2006/relationships/image" Target="../media/image98.png"/><Relationship Id="rId44" Type="http://schemas.openxmlformats.org/officeDocument/2006/relationships/customXml" Target="../ink/ink873.xml"/><Relationship Id="rId52" Type="http://schemas.openxmlformats.org/officeDocument/2006/relationships/image" Target="../media/image108.png"/><Relationship Id="rId60" Type="http://schemas.openxmlformats.org/officeDocument/2006/relationships/customXml" Target="../ink/ink882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93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4" Type="http://schemas.openxmlformats.org/officeDocument/2006/relationships/customXml" Target="../ink/ink853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60.xml"/><Relationship Id="rId39" Type="http://schemas.openxmlformats.org/officeDocument/2006/relationships/image" Target="../media/image102.png"/><Relationship Id="rId34" Type="http://schemas.openxmlformats.org/officeDocument/2006/relationships/customXml" Target="../ink/ink868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852.xml"/><Relationship Id="rId29" Type="http://schemas.openxmlformats.org/officeDocument/2006/relationships/image" Target="../media/image97.png"/><Relationship Id="rId24" Type="http://schemas.openxmlformats.org/officeDocument/2006/relationships/customXml" Target="../ink/ink863.xml"/><Relationship Id="rId40" Type="http://schemas.openxmlformats.org/officeDocument/2006/relationships/customXml" Target="../ink/ink871.xml"/><Relationship Id="rId45" Type="http://schemas.openxmlformats.org/officeDocument/2006/relationships/image" Target="../media/image105.png"/><Relationship Id="rId66" Type="http://schemas.openxmlformats.org/officeDocument/2006/relationships/customXml" Target="../ink/ink885.xml"/><Relationship Id="rId87" Type="http://schemas.openxmlformats.org/officeDocument/2006/relationships/customXml" Target="../ink/ink896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858.xml"/><Relationship Id="rId30" Type="http://schemas.openxmlformats.org/officeDocument/2006/relationships/customXml" Target="../ink/ink866.xml"/><Relationship Id="rId35" Type="http://schemas.openxmlformats.org/officeDocument/2006/relationships/image" Target="../media/image100.png"/><Relationship Id="rId56" Type="http://schemas.openxmlformats.org/officeDocument/2006/relationships/customXml" Target="../ink/ink880.xml"/><Relationship Id="rId77" Type="http://schemas.openxmlformats.org/officeDocument/2006/relationships/customXml" Target="../ink/ink891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3.xml"/><Relationship Id="rId21" Type="http://schemas.openxmlformats.org/officeDocument/2006/relationships/image" Target="../media/image94.png"/><Relationship Id="rId42" Type="http://schemas.openxmlformats.org/officeDocument/2006/relationships/customXml" Target="../ink/ink921.xml"/><Relationship Id="rId47" Type="http://schemas.openxmlformats.org/officeDocument/2006/relationships/customXml" Target="../ink/ink924.xml"/><Relationship Id="rId63" Type="http://schemas.openxmlformats.org/officeDocument/2006/relationships/image" Target="../media/image113.png"/><Relationship Id="rId68" Type="http://schemas.openxmlformats.org/officeDocument/2006/relationships/customXml" Target="../ink/ink935.xml"/><Relationship Id="rId84" Type="http://schemas.openxmlformats.org/officeDocument/2006/relationships/image" Target="../media/image123.png"/><Relationship Id="rId89" Type="http://schemas.openxmlformats.org/officeDocument/2006/relationships/customXml" Target="../ink/ink946.xml"/><Relationship Id="rId112" Type="http://schemas.openxmlformats.org/officeDocument/2006/relationships/image" Target="../media/image137.png"/><Relationship Id="rId16" Type="http://schemas.openxmlformats.org/officeDocument/2006/relationships/customXml" Target="../ink/ink908.xml"/><Relationship Id="rId107" Type="http://schemas.openxmlformats.org/officeDocument/2006/relationships/customXml" Target="../ink/ink955.xml"/><Relationship Id="rId11" Type="http://schemas.openxmlformats.org/officeDocument/2006/relationships/image" Target="../media/image89.png"/><Relationship Id="rId32" Type="http://schemas.openxmlformats.org/officeDocument/2006/relationships/customXml" Target="../ink/ink916.xml"/><Relationship Id="rId37" Type="http://schemas.openxmlformats.org/officeDocument/2006/relationships/image" Target="../media/image101.png"/><Relationship Id="rId53" Type="http://schemas.openxmlformats.org/officeDocument/2006/relationships/customXml" Target="../ink/ink927.xml"/><Relationship Id="rId58" Type="http://schemas.openxmlformats.org/officeDocument/2006/relationships/customXml" Target="../ink/ink930.xml"/><Relationship Id="rId74" Type="http://schemas.openxmlformats.org/officeDocument/2006/relationships/customXml" Target="../ink/ink938.xml"/><Relationship Id="rId79" Type="http://schemas.openxmlformats.org/officeDocument/2006/relationships/customXml" Target="../ink/ink941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49.xml"/><Relationship Id="rId22" Type="http://schemas.openxmlformats.org/officeDocument/2006/relationships/customXml" Target="../ink/ink911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33.xml"/><Relationship Id="rId69" Type="http://schemas.openxmlformats.org/officeDocument/2006/relationships/image" Target="../media/image116.png"/><Relationship Id="rId80" Type="http://schemas.openxmlformats.org/officeDocument/2006/relationships/image" Target="../media/image121.png"/><Relationship Id="rId85" Type="http://schemas.openxmlformats.org/officeDocument/2006/relationships/customXml" Target="../ink/ink944.xml"/><Relationship Id="rId12" Type="http://schemas.openxmlformats.org/officeDocument/2006/relationships/customXml" Target="../ink/ink906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919.xml"/><Relationship Id="rId59" Type="http://schemas.openxmlformats.org/officeDocument/2006/relationships/image" Target="../media/image111.png"/><Relationship Id="rId103" Type="http://schemas.openxmlformats.org/officeDocument/2006/relationships/customXml" Target="../ink/ink953.xml"/><Relationship Id="rId108" Type="http://schemas.openxmlformats.org/officeDocument/2006/relationships/image" Target="../media/image135.png"/><Relationship Id="rId54" Type="http://schemas.openxmlformats.org/officeDocument/2006/relationships/customXml" Target="../ink/ink928.xml"/><Relationship Id="rId70" Type="http://schemas.openxmlformats.org/officeDocument/2006/relationships/customXml" Target="../ink/ink936.xml"/><Relationship Id="rId75" Type="http://schemas.openxmlformats.org/officeDocument/2006/relationships/customXml" Target="../ink/ink939.xml"/><Relationship Id="rId91" Type="http://schemas.openxmlformats.org/officeDocument/2006/relationships/customXml" Target="../ink/ink947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3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914.xml"/><Relationship Id="rId36" Type="http://schemas.openxmlformats.org/officeDocument/2006/relationships/customXml" Target="../ink/ink918.xml"/><Relationship Id="rId49" Type="http://schemas.openxmlformats.org/officeDocument/2006/relationships/customXml" Target="../ink/ink925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905.xml"/><Relationship Id="rId31" Type="http://schemas.openxmlformats.org/officeDocument/2006/relationships/image" Target="../media/image98.png"/><Relationship Id="rId44" Type="http://schemas.openxmlformats.org/officeDocument/2006/relationships/customXml" Target="../ink/ink922.xml"/><Relationship Id="rId52" Type="http://schemas.openxmlformats.org/officeDocument/2006/relationships/image" Target="../media/image108.png"/><Relationship Id="rId60" Type="http://schemas.openxmlformats.org/officeDocument/2006/relationships/customXml" Target="../ink/ink931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42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951.xml"/><Relationship Id="rId101" Type="http://schemas.openxmlformats.org/officeDocument/2006/relationships/customXml" Target="../ink/ink952.xml"/><Relationship Id="rId4" Type="http://schemas.openxmlformats.org/officeDocument/2006/relationships/customXml" Target="../ink/ink902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909.xml"/><Relationship Id="rId39" Type="http://schemas.openxmlformats.org/officeDocument/2006/relationships/image" Target="../media/image102.png"/><Relationship Id="rId109" Type="http://schemas.openxmlformats.org/officeDocument/2006/relationships/customXml" Target="../ink/ink956.xml"/><Relationship Id="rId34" Type="http://schemas.openxmlformats.org/officeDocument/2006/relationships/customXml" Target="../ink/ink917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950.xml"/><Relationship Id="rId104" Type="http://schemas.openxmlformats.org/officeDocument/2006/relationships/image" Target="../media/image133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901.xml"/><Relationship Id="rId29" Type="http://schemas.openxmlformats.org/officeDocument/2006/relationships/image" Target="../media/image97.png"/><Relationship Id="rId24" Type="http://schemas.openxmlformats.org/officeDocument/2006/relationships/customXml" Target="../ink/ink912.xml"/><Relationship Id="rId40" Type="http://schemas.openxmlformats.org/officeDocument/2006/relationships/customXml" Target="../ink/ink920.xml"/><Relationship Id="rId45" Type="http://schemas.openxmlformats.org/officeDocument/2006/relationships/image" Target="../media/image105.png"/><Relationship Id="rId66" Type="http://schemas.openxmlformats.org/officeDocument/2006/relationships/customXml" Target="../ink/ink934.xml"/><Relationship Id="rId87" Type="http://schemas.openxmlformats.org/officeDocument/2006/relationships/customXml" Target="../ink/ink945.xml"/><Relationship Id="rId110" Type="http://schemas.openxmlformats.org/officeDocument/2006/relationships/image" Target="../media/image136.png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907.xml"/><Relationship Id="rId30" Type="http://schemas.openxmlformats.org/officeDocument/2006/relationships/customXml" Target="../ink/ink915.xml"/><Relationship Id="rId35" Type="http://schemas.openxmlformats.org/officeDocument/2006/relationships/image" Target="../media/image100.png"/><Relationship Id="rId56" Type="http://schemas.openxmlformats.org/officeDocument/2006/relationships/customXml" Target="../ink/ink929.xml"/><Relationship Id="rId77" Type="http://schemas.openxmlformats.org/officeDocument/2006/relationships/customXml" Target="../ink/ink940.xml"/><Relationship Id="rId100" Type="http://schemas.openxmlformats.org/officeDocument/2006/relationships/image" Target="../media/image131.png"/><Relationship Id="rId105" Type="http://schemas.openxmlformats.org/officeDocument/2006/relationships/customXml" Target="../ink/ink954.xml"/><Relationship Id="rId8" Type="http://schemas.openxmlformats.org/officeDocument/2006/relationships/customXml" Target="../ink/ink904.xml"/><Relationship Id="rId51" Type="http://schemas.openxmlformats.org/officeDocument/2006/relationships/customXml" Target="../ink/ink926.xml"/><Relationship Id="rId72" Type="http://schemas.openxmlformats.org/officeDocument/2006/relationships/customXml" Target="../ink/ink937.xml"/><Relationship Id="rId93" Type="http://schemas.openxmlformats.org/officeDocument/2006/relationships/customXml" Target="../ink/ink948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923.xml"/><Relationship Id="rId67" Type="http://schemas.openxmlformats.org/officeDocument/2006/relationships/image" Target="../media/image115.png"/><Relationship Id="rId20" Type="http://schemas.openxmlformats.org/officeDocument/2006/relationships/customXml" Target="../ink/ink910.xml"/><Relationship Id="rId41" Type="http://schemas.openxmlformats.org/officeDocument/2006/relationships/image" Target="../media/image103.png"/><Relationship Id="rId62" Type="http://schemas.openxmlformats.org/officeDocument/2006/relationships/customXml" Target="../ink/ink932.xml"/><Relationship Id="rId83" Type="http://schemas.openxmlformats.org/officeDocument/2006/relationships/customXml" Target="../ink/ink943.xml"/><Relationship Id="rId88" Type="http://schemas.openxmlformats.org/officeDocument/2006/relationships/image" Target="../media/image125.png"/><Relationship Id="rId111" Type="http://schemas.openxmlformats.org/officeDocument/2006/relationships/customXml" Target="../ink/ink957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0.xml"/><Relationship Id="rId117" Type="http://schemas.openxmlformats.org/officeDocument/2006/relationships/customXml" Target="../ink/ink1017.xml"/><Relationship Id="rId21" Type="http://schemas.openxmlformats.org/officeDocument/2006/relationships/image" Target="../media/image94.png"/><Relationship Id="rId42" Type="http://schemas.openxmlformats.org/officeDocument/2006/relationships/customXml" Target="../ink/ink978.xml"/><Relationship Id="rId47" Type="http://schemas.openxmlformats.org/officeDocument/2006/relationships/customXml" Target="../ink/ink981.xml"/><Relationship Id="rId63" Type="http://schemas.openxmlformats.org/officeDocument/2006/relationships/image" Target="../media/image113.png"/><Relationship Id="rId68" Type="http://schemas.openxmlformats.org/officeDocument/2006/relationships/customXml" Target="../ink/ink992.xml"/><Relationship Id="rId84" Type="http://schemas.openxmlformats.org/officeDocument/2006/relationships/image" Target="../media/image123.png"/><Relationship Id="rId89" Type="http://schemas.openxmlformats.org/officeDocument/2006/relationships/customXml" Target="../ink/ink1003.xml"/><Relationship Id="rId112" Type="http://schemas.openxmlformats.org/officeDocument/2006/relationships/image" Target="../media/image137.png"/><Relationship Id="rId16" Type="http://schemas.openxmlformats.org/officeDocument/2006/relationships/customXml" Target="../ink/ink965.xml"/><Relationship Id="rId107" Type="http://schemas.openxmlformats.org/officeDocument/2006/relationships/customXml" Target="../ink/ink1012.xml"/><Relationship Id="rId11" Type="http://schemas.openxmlformats.org/officeDocument/2006/relationships/image" Target="../media/image89.png"/><Relationship Id="rId32" Type="http://schemas.openxmlformats.org/officeDocument/2006/relationships/customXml" Target="../ink/ink973.xml"/><Relationship Id="rId37" Type="http://schemas.openxmlformats.org/officeDocument/2006/relationships/image" Target="../media/image101.png"/><Relationship Id="rId53" Type="http://schemas.openxmlformats.org/officeDocument/2006/relationships/customXml" Target="../ink/ink984.xml"/><Relationship Id="rId58" Type="http://schemas.openxmlformats.org/officeDocument/2006/relationships/customXml" Target="../ink/ink987.xml"/><Relationship Id="rId74" Type="http://schemas.openxmlformats.org/officeDocument/2006/relationships/customXml" Target="../ink/ink995.xml"/><Relationship Id="rId79" Type="http://schemas.openxmlformats.org/officeDocument/2006/relationships/customXml" Target="../ink/ink998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1006.xml"/><Relationship Id="rId22" Type="http://schemas.openxmlformats.org/officeDocument/2006/relationships/customXml" Target="../ink/ink968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90.xml"/><Relationship Id="rId69" Type="http://schemas.openxmlformats.org/officeDocument/2006/relationships/image" Target="../media/image116.png"/><Relationship Id="rId113" Type="http://schemas.openxmlformats.org/officeDocument/2006/relationships/customXml" Target="../ink/ink1015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1001.xml"/><Relationship Id="rId12" Type="http://schemas.openxmlformats.org/officeDocument/2006/relationships/customXml" Target="../ink/ink963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976.xml"/><Relationship Id="rId59" Type="http://schemas.openxmlformats.org/officeDocument/2006/relationships/image" Target="../media/image111.png"/><Relationship Id="rId103" Type="http://schemas.openxmlformats.org/officeDocument/2006/relationships/customXml" Target="../ink/ink1010.xml"/><Relationship Id="rId108" Type="http://schemas.openxmlformats.org/officeDocument/2006/relationships/image" Target="../media/image135.png"/><Relationship Id="rId54" Type="http://schemas.openxmlformats.org/officeDocument/2006/relationships/customXml" Target="../ink/ink985.xml"/><Relationship Id="rId70" Type="http://schemas.openxmlformats.org/officeDocument/2006/relationships/customXml" Target="../ink/ink993.xml"/><Relationship Id="rId75" Type="http://schemas.openxmlformats.org/officeDocument/2006/relationships/customXml" Target="../ink/ink996.xml"/><Relationship Id="rId91" Type="http://schemas.openxmlformats.org/officeDocument/2006/relationships/customXml" Target="../ink/ink1004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0.xml"/><Relationship Id="rId23" Type="http://schemas.openxmlformats.org/officeDocument/2006/relationships/image" Target="../media/image95.png"/><Relationship Id="rId28" Type="http://schemas.openxmlformats.org/officeDocument/2006/relationships/customXml" Target="../ink/ink971.xml"/><Relationship Id="rId49" Type="http://schemas.openxmlformats.org/officeDocument/2006/relationships/customXml" Target="../ink/ink982.xml"/><Relationship Id="rId114" Type="http://schemas.openxmlformats.org/officeDocument/2006/relationships/image" Target="../media/image138.png"/><Relationship Id="rId119" Type="http://schemas.openxmlformats.org/officeDocument/2006/relationships/customXml" Target="../ink/ink1018.xml"/><Relationship Id="rId10" Type="http://schemas.openxmlformats.org/officeDocument/2006/relationships/customXml" Target="../ink/ink962.xml"/><Relationship Id="rId31" Type="http://schemas.openxmlformats.org/officeDocument/2006/relationships/image" Target="../media/image98.png"/><Relationship Id="rId44" Type="http://schemas.openxmlformats.org/officeDocument/2006/relationships/customXml" Target="../ink/ink979.xml"/><Relationship Id="rId52" Type="http://schemas.openxmlformats.org/officeDocument/2006/relationships/image" Target="../media/image108.png"/><Relationship Id="rId60" Type="http://schemas.openxmlformats.org/officeDocument/2006/relationships/customXml" Target="../ink/ink988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99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1008.xml"/><Relationship Id="rId101" Type="http://schemas.openxmlformats.org/officeDocument/2006/relationships/customXml" Target="../ink/ink1009.xml"/><Relationship Id="rId4" Type="http://schemas.openxmlformats.org/officeDocument/2006/relationships/customXml" Target="../ink/ink959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966.xml"/><Relationship Id="rId39" Type="http://schemas.openxmlformats.org/officeDocument/2006/relationships/image" Target="../media/image102.png"/><Relationship Id="rId109" Type="http://schemas.openxmlformats.org/officeDocument/2006/relationships/customXml" Target="../ink/ink1013.xml"/><Relationship Id="rId34" Type="http://schemas.openxmlformats.org/officeDocument/2006/relationships/customXml" Target="../ink/ink974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1007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958.xml"/><Relationship Id="rId29" Type="http://schemas.openxmlformats.org/officeDocument/2006/relationships/image" Target="../media/image97.png"/><Relationship Id="rId24" Type="http://schemas.openxmlformats.org/officeDocument/2006/relationships/customXml" Target="../ink/ink969.xml"/><Relationship Id="rId40" Type="http://schemas.openxmlformats.org/officeDocument/2006/relationships/customXml" Target="../ink/ink977.xml"/><Relationship Id="rId45" Type="http://schemas.openxmlformats.org/officeDocument/2006/relationships/image" Target="../media/image105.png"/><Relationship Id="rId66" Type="http://schemas.openxmlformats.org/officeDocument/2006/relationships/customXml" Target="../ink/ink991.xml"/><Relationship Id="rId87" Type="http://schemas.openxmlformats.org/officeDocument/2006/relationships/customXml" Target="../ink/ink1002.xml"/><Relationship Id="rId110" Type="http://schemas.openxmlformats.org/officeDocument/2006/relationships/image" Target="../media/image136.png"/><Relationship Id="rId115" Type="http://schemas.openxmlformats.org/officeDocument/2006/relationships/customXml" Target="../ink/ink1016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964.xml"/><Relationship Id="rId30" Type="http://schemas.openxmlformats.org/officeDocument/2006/relationships/customXml" Target="../ink/ink972.xml"/><Relationship Id="rId35" Type="http://schemas.openxmlformats.org/officeDocument/2006/relationships/image" Target="../media/image100.png"/><Relationship Id="rId56" Type="http://schemas.openxmlformats.org/officeDocument/2006/relationships/customXml" Target="../ink/ink986.xml"/><Relationship Id="rId77" Type="http://schemas.openxmlformats.org/officeDocument/2006/relationships/customXml" Target="../ink/ink997.xml"/><Relationship Id="rId100" Type="http://schemas.openxmlformats.org/officeDocument/2006/relationships/image" Target="../media/image131.png"/><Relationship Id="rId105" Type="http://schemas.openxmlformats.org/officeDocument/2006/relationships/customXml" Target="../ink/ink1011.xml"/><Relationship Id="rId8" Type="http://schemas.openxmlformats.org/officeDocument/2006/relationships/customXml" Target="../ink/ink961.xml"/><Relationship Id="rId51" Type="http://schemas.openxmlformats.org/officeDocument/2006/relationships/customXml" Target="../ink/ink983.xml"/><Relationship Id="rId72" Type="http://schemas.openxmlformats.org/officeDocument/2006/relationships/customXml" Target="../ink/ink994.xml"/><Relationship Id="rId93" Type="http://schemas.openxmlformats.org/officeDocument/2006/relationships/customXml" Target="../ink/ink1005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980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967.xml"/><Relationship Id="rId41" Type="http://schemas.openxmlformats.org/officeDocument/2006/relationships/image" Target="../media/image103.png"/><Relationship Id="rId62" Type="http://schemas.openxmlformats.org/officeDocument/2006/relationships/customXml" Target="../ink/ink989.xml"/><Relationship Id="rId83" Type="http://schemas.openxmlformats.org/officeDocument/2006/relationships/customXml" Target="../ink/ink1000.xml"/><Relationship Id="rId88" Type="http://schemas.openxmlformats.org/officeDocument/2006/relationships/image" Target="../media/image125.png"/><Relationship Id="rId111" Type="http://schemas.openxmlformats.org/officeDocument/2006/relationships/customXml" Target="../ink/ink1014.xml"/><Relationship Id="rId15" Type="http://schemas.openxmlformats.org/officeDocument/2006/relationships/image" Target="../media/image91.png"/><Relationship Id="rId36" Type="http://schemas.openxmlformats.org/officeDocument/2006/relationships/customXml" Target="../ink/ink975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31.xml"/><Relationship Id="rId117" Type="http://schemas.openxmlformats.org/officeDocument/2006/relationships/customXml" Target="../ink/ink1078.xml"/><Relationship Id="rId21" Type="http://schemas.openxmlformats.org/officeDocument/2006/relationships/image" Target="../media/image94.png"/><Relationship Id="rId42" Type="http://schemas.openxmlformats.org/officeDocument/2006/relationships/customXml" Target="../ink/ink1039.xml"/><Relationship Id="rId47" Type="http://schemas.openxmlformats.org/officeDocument/2006/relationships/customXml" Target="../ink/ink1042.xml"/><Relationship Id="rId63" Type="http://schemas.openxmlformats.org/officeDocument/2006/relationships/image" Target="../media/image113.png"/><Relationship Id="rId68" Type="http://schemas.openxmlformats.org/officeDocument/2006/relationships/customXml" Target="../ink/ink1053.xml"/><Relationship Id="rId84" Type="http://schemas.openxmlformats.org/officeDocument/2006/relationships/image" Target="../media/image123.png"/><Relationship Id="rId89" Type="http://schemas.openxmlformats.org/officeDocument/2006/relationships/customXml" Target="../ink/ink1064.xml"/><Relationship Id="rId112" Type="http://schemas.openxmlformats.org/officeDocument/2006/relationships/image" Target="../media/image137.png"/><Relationship Id="rId16" Type="http://schemas.openxmlformats.org/officeDocument/2006/relationships/customXml" Target="../ink/ink1026.xml"/><Relationship Id="rId107" Type="http://schemas.openxmlformats.org/officeDocument/2006/relationships/customXml" Target="../ink/ink1073.xml"/><Relationship Id="rId11" Type="http://schemas.openxmlformats.org/officeDocument/2006/relationships/image" Target="../media/image89.png"/><Relationship Id="rId32" Type="http://schemas.openxmlformats.org/officeDocument/2006/relationships/customXml" Target="../ink/ink1034.xml"/><Relationship Id="rId37" Type="http://schemas.openxmlformats.org/officeDocument/2006/relationships/image" Target="../media/image101.png"/><Relationship Id="rId53" Type="http://schemas.openxmlformats.org/officeDocument/2006/relationships/customXml" Target="../ink/ink1045.xml"/><Relationship Id="rId58" Type="http://schemas.openxmlformats.org/officeDocument/2006/relationships/customXml" Target="../ink/ink1048.xml"/><Relationship Id="rId74" Type="http://schemas.openxmlformats.org/officeDocument/2006/relationships/customXml" Target="../ink/ink1056.xml"/><Relationship Id="rId79" Type="http://schemas.openxmlformats.org/officeDocument/2006/relationships/customXml" Target="../ink/ink1059.xml"/><Relationship Id="rId102" Type="http://schemas.openxmlformats.org/officeDocument/2006/relationships/image" Target="../media/image132.png"/><Relationship Id="rId123" Type="http://schemas.openxmlformats.org/officeDocument/2006/relationships/customXml" Target="../ink/ink1081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1067.xml"/><Relationship Id="rId22" Type="http://schemas.openxmlformats.org/officeDocument/2006/relationships/customXml" Target="../ink/ink1029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1051.xml"/><Relationship Id="rId69" Type="http://schemas.openxmlformats.org/officeDocument/2006/relationships/image" Target="../media/image116.png"/><Relationship Id="rId113" Type="http://schemas.openxmlformats.org/officeDocument/2006/relationships/customXml" Target="../ink/ink1076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1062.xml"/><Relationship Id="rId12" Type="http://schemas.openxmlformats.org/officeDocument/2006/relationships/customXml" Target="../ink/ink1024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1037.xml"/><Relationship Id="rId59" Type="http://schemas.openxmlformats.org/officeDocument/2006/relationships/image" Target="../media/image111.png"/><Relationship Id="rId103" Type="http://schemas.openxmlformats.org/officeDocument/2006/relationships/customXml" Target="../ink/ink1071.xml"/><Relationship Id="rId108" Type="http://schemas.openxmlformats.org/officeDocument/2006/relationships/image" Target="../media/image135.png"/><Relationship Id="rId124" Type="http://schemas.openxmlformats.org/officeDocument/2006/relationships/image" Target="../media/image143.png"/><Relationship Id="rId54" Type="http://schemas.openxmlformats.org/officeDocument/2006/relationships/customXml" Target="../ink/ink1046.xml"/><Relationship Id="rId70" Type="http://schemas.openxmlformats.org/officeDocument/2006/relationships/customXml" Target="../ink/ink1054.xml"/><Relationship Id="rId75" Type="http://schemas.openxmlformats.org/officeDocument/2006/relationships/customXml" Target="../ink/ink1057.xml"/><Relationship Id="rId91" Type="http://schemas.openxmlformats.org/officeDocument/2006/relationships/customXml" Target="../ink/ink1065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1.xml"/><Relationship Id="rId23" Type="http://schemas.openxmlformats.org/officeDocument/2006/relationships/image" Target="../media/image95.png"/><Relationship Id="rId28" Type="http://schemas.openxmlformats.org/officeDocument/2006/relationships/customXml" Target="../ink/ink1032.xml"/><Relationship Id="rId49" Type="http://schemas.openxmlformats.org/officeDocument/2006/relationships/customXml" Target="../ink/ink1043.xml"/><Relationship Id="rId114" Type="http://schemas.openxmlformats.org/officeDocument/2006/relationships/image" Target="../media/image138.png"/><Relationship Id="rId119" Type="http://schemas.openxmlformats.org/officeDocument/2006/relationships/customXml" Target="../ink/ink1079.xml"/><Relationship Id="rId44" Type="http://schemas.openxmlformats.org/officeDocument/2006/relationships/customXml" Target="../ink/ink1040.xml"/><Relationship Id="rId60" Type="http://schemas.openxmlformats.org/officeDocument/2006/relationships/customXml" Target="../ink/ink1049.xml"/><Relationship Id="rId65" Type="http://schemas.openxmlformats.org/officeDocument/2006/relationships/image" Target="../media/image114.png"/><Relationship Id="rId81" Type="http://schemas.openxmlformats.org/officeDocument/2006/relationships/customXml" Target="../ink/ink1060.xml"/><Relationship Id="rId86" Type="http://schemas.openxmlformats.org/officeDocument/2006/relationships/image" Target="../media/image124.png"/><Relationship Id="rId4" Type="http://schemas.openxmlformats.org/officeDocument/2006/relationships/customXml" Target="../ink/ink1020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1027.xml"/><Relationship Id="rId39" Type="http://schemas.openxmlformats.org/officeDocument/2006/relationships/image" Target="../media/image102.png"/><Relationship Id="rId109" Type="http://schemas.openxmlformats.org/officeDocument/2006/relationships/customXml" Target="../ink/ink1074.xml"/><Relationship Id="rId34" Type="http://schemas.openxmlformats.org/officeDocument/2006/relationships/customXml" Target="../ink/ink1035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1068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1019.xml"/><Relationship Id="rId29" Type="http://schemas.openxmlformats.org/officeDocument/2006/relationships/image" Target="../media/image97.png"/><Relationship Id="rId24" Type="http://schemas.openxmlformats.org/officeDocument/2006/relationships/customXml" Target="../ink/ink1030.xml"/><Relationship Id="rId40" Type="http://schemas.openxmlformats.org/officeDocument/2006/relationships/customXml" Target="../ink/ink1038.xml"/><Relationship Id="rId45" Type="http://schemas.openxmlformats.org/officeDocument/2006/relationships/image" Target="../media/image105.png"/><Relationship Id="rId66" Type="http://schemas.openxmlformats.org/officeDocument/2006/relationships/customXml" Target="../ink/ink1052.xml"/><Relationship Id="rId87" Type="http://schemas.openxmlformats.org/officeDocument/2006/relationships/customXml" Target="../ink/ink1063.xml"/><Relationship Id="rId110" Type="http://schemas.openxmlformats.org/officeDocument/2006/relationships/image" Target="../media/image136.png"/><Relationship Id="rId115" Type="http://schemas.openxmlformats.org/officeDocument/2006/relationships/customXml" Target="../ink/ink1077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1025.xml"/><Relationship Id="rId30" Type="http://schemas.openxmlformats.org/officeDocument/2006/relationships/customXml" Target="../ink/ink1033.xml"/><Relationship Id="rId35" Type="http://schemas.openxmlformats.org/officeDocument/2006/relationships/image" Target="../media/image100.png"/><Relationship Id="rId56" Type="http://schemas.openxmlformats.org/officeDocument/2006/relationships/customXml" Target="../ink/ink1047.xml"/><Relationship Id="rId77" Type="http://schemas.openxmlformats.org/officeDocument/2006/relationships/customXml" Target="../ink/ink1058.xml"/><Relationship Id="rId100" Type="http://schemas.openxmlformats.org/officeDocument/2006/relationships/image" Target="../media/image131.png"/><Relationship Id="rId105" Type="http://schemas.openxmlformats.org/officeDocument/2006/relationships/customXml" Target="../ink/ink1072.xml"/><Relationship Id="rId8" Type="http://schemas.openxmlformats.org/officeDocument/2006/relationships/customXml" Target="../ink/ink1022.xml"/><Relationship Id="rId51" Type="http://schemas.openxmlformats.org/officeDocument/2006/relationships/customXml" Target="../ink/ink1044.xml"/><Relationship Id="rId72" Type="http://schemas.openxmlformats.org/officeDocument/2006/relationships/customXml" Target="../ink/ink1055.xml"/><Relationship Id="rId93" Type="http://schemas.openxmlformats.org/officeDocument/2006/relationships/customXml" Target="../ink/ink1066.xml"/><Relationship Id="rId98" Type="http://schemas.openxmlformats.org/officeDocument/2006/relationships/image" Target="../media/image130.png"/><Relationship Id="rId121" Type="http://schemas.openxmlformats.org/officeDocument/2006/relationships/customXml" Target="../ink/ink1080.xml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1041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1028.xml"/><Relationship Id="rId41" Type="http://schemas.openxmlformats.org/officeDocument/2006/relationships/image" Target="../media/image103.png"/><Relationship Id="rId62" Type="http://schemas.openxmlformats.org/officeDocument/2006/relationships/customXml" Target="../ink/ink1050.xml"/><Relationship Id="rId83" Type="http://schemas.openxmlformats.org/officeDocument/2006/relationships/customXml" Target="../ink/ink1061.xml"/><Relationship Id="rId88" Type="http://schemas.openxmlformats.org/officeDocument/2006/relationships/image" Target="../media/image125.png"/><Relationship Id="rId111" Type="http://schemas.openxmlformats.org/officeDocument/2006/relationships/customXml" Target="../ink/ink1075.xml"/><Relationship Id="rId15" Type="http://schemas.openxmlformats.org/officeDocument/2006/relationships/image" Target="../media/image91.png"/><Relationship Id="rId36" Type="http://schemas.openxmlformats.org/officeDocument/2006/relationships/customXml" Target="../ink/ink1036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1023.xml"/><Relationship Id="rId31" Type="http://schemas.openxmlformats.org/officeDocument/2006/relationships/image" Target="../media/image98.png"/><Relationship Id="rId52" Type="http://schemas.openxmlformats.org/officeDocument/2006/relationships/image" Target="../media/image108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94" Type="http://schemas.openxmlformats.org/officeDocument/2006/relationships/image" Target="../media/image128.png"/><Relationship Id="rId99" Type="http://schemas.openxmlformats.org/officeDocument/2006/relationships/customXml" Target="../ink/ink1069.xml"/><Relationship Id="rId101" Type="http://schemas.openxmlformats.org/officeDocument/2006/relationships/customXml" Target="../ink/ink1070.xml"/><Relationship Id="rId122" Type="http://schemas.openxmlformats.org/officeDocument/2006/relationships/image" Target="../media/image1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82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8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5.png"/><Relationship Id="rId4" Type="http://schemas.openxmlformats.org/officeDocument/2006/relationships/customXml" Target="../ink/ink108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7.xml"/><Relationship Id="rId5" Type="http://schemas.openxmlformats.org/officeDocument/2006/relationships/image" Target="../media/image145.png"/><Relationship Id="rId4" Type="http://schemas.openxmlformats.org/officeDocument/2006/relationships/customXml" Target="../ink/ink108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91.xml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0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92.xml"/><Relationship Id="rId4" Type="http://schemas.openxmlformats.org/officeDocument/2006/relationships/customXml" Target="../ink/ink1089.xml"/><Relationship Id="rId9" Type="http://schemas.openxmlformats.org/officeDocument/2006/relationships/image" Target="../media/image147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96.xml"/><Relationship Id="rId13" Type="http://schemas.openxmlformats.org/officeDocument/2006/relationships/image" Target="../media/image149.png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12" Type="http://schemas.openxmlformats.org/officeDocument/2006/relationships/customXml" Target="../ink/ink1098.xml"/><Relationship Id="rId2" Type="http://schemas.openxmlformats.org/officeDocument/2006/relationships/customXml" Target="../ink/ink10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5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97.xml"/><Relationship Id="rId4" Type="http://schemas.openxmlformats.org/officeDocument/2006/relationships/customXml" Target="../ink/ink1094.xml"/><Relationship Id="rId9" Type="http://schemas.openxmlformats.org/officeDocument/2006/relationships/image" Target="../media/image147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07.xml"/><Relationship Id="rId26" Type="http://schemas.openxmlformats.org/officeDocument/2006/relationships/customXml" Target="../ink/ink1111.xml"/><Relationship Id="rId3" Type="http://schemas.openxmlformats.org/officeDocument/2006/relationships/image" Target="../media/image144.png"/><Relationship Id="rId21" Type="http://schemas.openxmlformats.org/officeDocument/2006/relationships/image" Target="../media/image152.png"/><Relationship Id="rId7" Type="http://schemas.openxmlformats.org/officeDocument/2006/relationships/image" Target="../media/image146.png"/><Relationship Id="rId12" Type="http://schemas.openxmlformats.org/officeDocument/2006/relationships/customXml" Target="../ink/ink1104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2" Type="http://schemas.openxmlformats.org/officeDocument/2006/relationships/customXml" Target="../ink/ink1099.xml"/><Relationship Id="rId16" Type="http://schemas.openxmlformats.org/officeDocument/2006/relationships/customXml" Target="../ink/ink1106.xml"/><Relationship Id="rId20" Type="http://schemas.openxmlformats.org/officeDocument/2006/relationships/customXml" Target="../ink/ink1108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1.xml"/><Relationship Id="rId11" Type="http://schemas.openxmlformats.org/officeDocument/2006/relationships/image" Target="../media/image148.png"/><Relationship Id="rId24" Type="http://schemas.openxmlformats.org/officeDocument/2006/relationships/customXml" Target="../ink/ink1110.xml"/><Relationship Id="rId32" Type="http://schemas.openxmlformats.org/officeDocument/2006/relationships/customXml" Target="../ink/ink1114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12.xml"/><Relationship Id="rId10" Type="http://schemas.openxmlformats.org/officeDocument/2006/relationships/customXml" Target="../ink/ink1103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100.xml"/><Relationship Id="rId9" Type="http://schemas.openxmlformats.org/officeDocument/2006/relationships/image" Target="../media/image147.png"/><Relationship Id="rId14" Type="http://schemas.openxmlformats.org/officeDocument/2006/relationships/customXml" Target="../ink/ink1105.xml"/><Relationship Id="rId22" Type="http://schemas.openxmlformats.org/officeDocument/2006/relationships/customXml" Target="../ink/ink1109.xml"/><Relationship Id="rId27" Type="http://schemas.openxmlformats.org/officeDocument/2006/relationships/image" Target="../media/image155.png"/><Relationship Id="rId30" Type="http://schemas.openxmlformats.org/officeDocument/2006/relationships/customXml" Target="../ink/ink1113.xml"/><Relationship Id="rId8" Type="http://schemas.openxmlformats.org/officeDocument/2006/relationships/customXml" Target="../ink/ink110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.xml"/><Relationship Id="rId13" Type="http://schemas.openxmlformats.org/officeDocument/2006/relationships/image" Target="../media/image7.png"/><Relationship Id="rId18" Type="http://schemas.openxmlformats.org/officeDocument/2006/relationships/customXml" Target="../ink/ink26.xml"/><Relationship Id="rId26" Type="http://schemas.openxmlformats.org/officeDocument/2006/relationships/customXml" Target="../ink/ink30.xml"/><Relationship Id="rId21" Type="http://schemas.openxmlformats.org/officeDocument/2006/relationships/image" Target="../media/image11.png"/><Relationship Id="rId7" Type="http://schemas.openxmlformats.org/officeDocument/2006/relationships/image" Target="../media/image5.png"/><Relationship Id="rId12" Type="http://schemas.openxmlformats.org/officeDocument/2006/relationships/customXml" Target="../ink/ink23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17.png"/><Relationship Id="rId2" Type="http://schemas.openxmlformats.org/officeDocument/2006/relationships/customXml" Target="../ink/ink19.xml"/><Relationship Id="rId16" Type="http://schemas.openxmlformats.org/officeDocument/2006/relationships/customXml" Target="../ink/ink25.xml"/><Relationship Id="rId20" Type="http://schemas.openxmlformats.org/officeDocument/2006/relationships/customXml" Target="../ink/ink27.xml"/><Relationship Id="rId29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.xml"/><Relationship Id="rId11" Type="http://schemas.openxmlformats.org/officeDocument/2006/relationships/image" Target="../media/image6.png"/><Relationship Id="rId24" Type="http://schemas.openxmlformats.org/officeDocument/2006/relationships/customXml" Target="../ink/ink29.xml"/><Relationship Id="rId32" Type="http://schemas.openxmlformats.org/officeDocument/2006/relationships/customXml" Target="../ink/ink33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31.xml"/><Relationship Id="rId10" Type="http://schemas.openxmlformats.org/officeDocument/2006/relationships/customXml" Target="../ink/ink22.xml"/><Relationship Id="rId19" Type="http://schemas.openxmlformats.org/officeDocument/2006/relationships/image" Target="../media/image10.png"/><Relationship Id="rId31" Type="http://schemas.openxmlformats.org/officeDocument/2006/relationships/image" Target="../media/image16.png"/><Relationship Id="rId9" Type="http://schemas.openxmlformats.org/officeDocument/2006/relationships/image" Target="../media/image3.png"/><Relationship Id="rId14" Type="http://schemas.openxmlformats.org/officeDocument/2006/relationships/customXml" Target="../ink/ink24.xml"/><Relationship Id="rId22" Type="http://schemas.openxmlformats.org/officeDocument/2006/relationships/customXml" Target="../ink/ink28.xml"/><Relationship Id="rId27" Type="http://schemas.openxmlformats.org/officeDocument/2006/relationships/image" Target="../media/image14.png"/><Relationship Id="rId30" Type="http://schemas.openxmlformats.org/officeDocument/2006/relationships/customXml" Target="../ink/ink3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23.xml"/><Relationship Id="rId26" Type="http://schemas.openxmlformats.org/officeDocument/2006/relationships/customXml" Target="../ink/ink1127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31.xml"/><Relationship Id="rId7" Type="http://schemas.openxmlformats.org/officeDocument/2006/relationships/image" Target="../media/image146.png"/><Relationship Id="rId2" Type="http://schemas.openxmlformats.org/officeDocument/2006/relationships/customXml" Target="../ink/ink1115.xml"/><Relationship Id="rId16" Type="http://schemas.openxmlformats.org/officeDocument/2006/relationships/customXml" Target="../ink/ink1122.xml"/><Relationship Id="rId20" Type="http://schemas.openxmlformats.org/officeDocument/2006/relationships/customXml" Target="../ink/ink1124.xml"/><Relationship Id="rId29" Type="http://schemas.openxmlformats.org/officeDocument/2006/relationships/image" Target="../media/image156.png"/><Relationship Id="rId41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7.xml"/><Relationship Id="rId11" Type="http://schemas.openxmlformats.org/officeDocument/2006/relationships/image" Target="../media/image148.png"/><Relationship Id="rId24" Type="http://schemas.openxmlformats.org/officeDocument/2006/relationships/customXml" Target="../ink/ink1126.xml"/><Relationship Id="rId32" Type="http://schemas.openxmlformats.org/officeDocument/2006/relationships/customXml" Target="../ink/ink1130.xml"/><Relationship Id="rId37" Type="http://schemas.openxmlformats.org/officeDocument/2006/relationships/image" Target="../media/image160.png"/><Relationship Id="rId40" Type="http://schemas.openxmlformats.org/officeDocument/2006/relationships/customXml" Target="../ink/ink1134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28.xml"/><Relationship Id="rId36" Type="http://schemas.openxmlformats.org/officeDocument/2006/relationships/customXml" Target="../ink/ink1132.xml"/><Relationship Id="rId10" Type="http://schemas.openxmlformats.org/officeDocument/2006/relationships/customXml" Target="../ink/ink1119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116.xml"/><Relationship Id="rId9" Type="http://schemas.openxmlformats.org/officeDocument/2006/relationships/image" Target="../media/image147.png"/><Relationship Id="rId14" Type="http://schemas.openxmlformats.org/officeDocument/2006/relationships/customXml" Target="../ink/ink1121.xml"/><Relationship Id="rId22" Type="http://schemas.openxmlformats.org/officeDocument/2006/relationships/customXml" Target="../ink/ink1125.xml"/><Relationship Id="rId27" Type="http://schemas.openxmlformats.org/officeDocument/2006/relationships/image" Target="../media/image155.png"/><Relationship Id="rId30" Type="http://schemas.openxmlformats.org/officeDocument/2006/relationships/customXml" Target="../ink/ink1129.xml"/><Relationship Id="rId35" Type="http://schemas.openxmlformats.org/officeDocument/2006/relationships/image" Target="../media/image159.png"/><Relationship Id="rId8" Type="http://schemas.openxmlformats.org/officeDocument/2006/relationships/customXml" Target="../ink/ink1118.xml"/><Relationship Id="rId3" Type="http://schemas.openxmlformats.org/officeDocument/2006/relationships/image" Target="../media/image144.png"/><Relationship Id="rId12" Type="http://schemas.openxmlformats.org/officeDocument/2006/relationships/customXml" Target="../ink/ink1120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33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43.xml"/><Relationship Id="rId26" Type="http://schemas.openxmlformats.org/officeDocument/2006/relationships/customXml" Target="../ink/ink1147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51.xml"/><Relationship Id="rId42" Type="http://schemas.openxmlformats.org/officeDocument/2006/relationships/customXml" Target="../ink/ink1155.xml"/><Relationship Id="rId47" Type="http://schemas.openxmlformats.org/officeDocument/2006/relationships/image" Target="../media/image165.png"/><Relationship Id="rId7" Type="http://schemas.openxmlformats.org/officeDocument/2006/relationships/image" Target="../media/image146.png"/><Relationship Id="rId2" Type="http://schemas.openxmlformats.org/officeDocument/2006/relationships/customXml" Target="../ink/ink1135.xml"/><Relationship Id="rId16" Type="http://schemas.openxmlformats.org/officeDocument/2006/relationships/customXml" Target="../ink/ink1142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7.xml"/><Relationship Id="rId11" Type="http://schemas.openxmlformats.org/officeDocument/2006/relationships/image" Target="../media/image148.png"/><Relationship Id="rId24" Type="http://schemas.openxmlformats.org/officeDocument/2006/relationships/customXml" Target="../ink/ink1146.xml"/><Relationship Id="rId32" Type="http://schemas.openxmlformats.org/officeDocument/2006/relationships/customXml" Target="../ink/ink1150.xml"/><Relationship Id="rId37" Type="http://schemas.openxmlformats.org/officeDocument/2006/relationships/image" Target="../media/image160.png"/><Relationship Id="rId40" Type="http://schemas.openxmlformats.org/officeDocument/2006/relationships/customXml" Target="../ink/ink1154.xml"/><Relationship Id="rId45" Type="http://schemas.openxmlformats.org/officeDocument/2006/relationships/image" Target="../media/image164.png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48.xml"/><Relationship Id="rId36" Type="http://schemas.openxmlformats.org/officeDocument/2006/relationships/customXml" Target="../ink/ink1152.xml"/><Relationship Id="rId10" Type="http://schemas.openxmlformats.org/officeDocument/2006/relationships/customXml" Target="../ink/ink1139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4" Type="http://schemas.openxmlformats.org/officeDocument/2006/relationships/customXml" Target="../ink/ink1156.xml"/><Relationship Id="rId4" Type="http://schemas.openxmlformats.org/officeDocument/2006/relationships/customXml" Target="../ink/ink1136.xml"/><Relationship Id="rId9" Type="http://schemas.openxmlformats.org/officeDocument/2006/relationships/image" Target="../media/image147.png"/><Relationship Id="rId14" Type="http://schemas.openxmlformats.org/officeDocument/2006/relationships/customXml" Target="../ink/ink1141.xml"/><Relationship Id="rId22" Type="http://schemas.openxmlformats.org/officeDocument/2006/relationships/customXml" Target="../ink/ink1145.xml"/><Relationship Id="rId27" Type="http://schemas.openxmlformats.org/officeDocument/2006/relationships/image" Target="../media/image155.png"/><Relationship Id="rId30" Type="http://schemas.openxmlformats.org/officeDocument/2006/relationships/customXml" Target="../ink/ink1149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8" Type="http://schemas.openxmlformats.org/officeDocument/2006/relationships/customXml" Target="../ink/ink1138.xml"/><Relationship Id="rId3" Type="http://schemas.openxmlformats.org/officeDocument/2006/relationships/image" Target="../media/image144.png"/><Relationship Id="rId12" Type="http://schemas.openxmlformats.org/officeDocument/2006/relationships/customXml" Target="../ink/ink1140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53.xml"/><Relationship Id="rId46" Type="http://schemas.openxmlformats.org/officeDocument/2006/relationships/customXml" Target="../ink/ink1157.xml"/><Relationship Id="rId20" Type="http://schemas.openxmlformats.org/officeDocument/2006/relationships/customXml" Target="../ink/ink1144.xml"/><Relationship Id="rId41" Type="http://schemas.openxmlformats.org/officeDocument/2006/relationships/image" Target="../media/image162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0.xml"/><Relationship Id="rId21" Type="http://schemas.openxmlformats.org/officeDocument/2006/relationships/image" Target="../media/image152.png"/><Relationship Id="rId34" Type="http://schemas.openxmlformats.org/officeDocument/2006/relationships/customXml" Target="../ink/ink1174.xml"/><Relationship Id="rId42" Type="http://schemas.openxmlformats.org/officeDocument/2006/relationships/customXml" Target="../ink/ink1178.xml"/><Relationship Id="rId47" Type="http://schemas.openxmlformats.org/officeDocument/2006/relationships/image" Target="../media/image165.png"/><Relationship Id="rId50" Type="http://schemas.openxmlformats.org/officeDocument/2006/relationships/customXml" Target="../ink/ink1182.xml"/><Relationship Id="rId55" Type="http://schemas.openxmlformats.org/officeDocument/2006/relationships/image" Target="../media/image169.png"/><Relationship Id="rId63" Type="http://schemas.openxmlformats.org/officeDocument/2006/relationships/image" Target="../media/image173.png"/><Relationship Id="rId7" Type="http://schemas.openxmlformats.org/officeDocument/2006/relationships/image" Target="../media/image146.png"/><Relationship Id="rId2" Type="http://schemas.openxmlformats.org/officeDocument/2006/relationships/customXml" Target="../ink/ink1158.xml"/><Relationship Id="rId16" Type="http://schemas.openxmlformats.org/officeDocument/2006/relationships/customXml" Target="../ink/ink1165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169.xml"/><Relationship Id="rId32" Type="http://schemas.openxmlformats.org/officeDocument/2006/relationships/customXml" Target="../ink/ink1173.xml"/><Relationship Id="rId37" Type="http://schemas.openxmlformats.org/officeDocument/2006/relationships/image" Target="../media/image160.png"/><Relationship Id="rId40" Type="http://schemas.openxmlformats.org/officeDocument/2006/relationships/customXml" Target="../ink/ink1177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186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64.xml"/><Relationship Id="rId22" Type="http://schemas.openxmlformats.org/officeDocument/2006/relationships/customXml" Target="../ink/ink1168.xml"/><Relationship Id="rId27" Type="http://schemas.openxmlformats.org/officeDocument/2006/relationships/image" Target="../media/image155.png"/><Relationship Id="rId30" Type="http://schemas.openxmlformats.org/officeDocument/2006/relationships/customXml" Target="../ink/ink1172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81.xml"/><Relationship Id="rId56" Type="http://schemas.openxmlformats.org/officeDocument/2006/relationships/customXml" Target="../ink/ink1185.xml"/><Relationship Id="rId64" Type="http://schemas.openxmlformats.org/officeDocument/2006/relationships/customXml" Target="../ink/ink1189.xml"/><Relationship Id="rId8" Type="http://schemas.openxmlformats.org/officeDocument/2006/relationships/customXml" Target="../ink/ink1161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63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76.xml"/><Relationship Id="rId46" Type="http://schemas.openxmlformats.org/officeDocument/2006/relationships/customXml" Target="../ink/ink1180.xml"/><Relationship Id="rId59" Type="http://schemas.openxmlformats.org/officeDocument/2006/relationships/image" Target="../media/image171.png"/><Relationship Id="rId20" Type="http://schemas.openxmlformats.org/officeDocument/2006/relationships/customXml" Target="../ink/ink1167.xml"/><Relationship Id="rId41" Type="http://schemas.openxmlformats.org/officeDocument/2006/relationships/image" Target="../media/image162.png"/><Relationship Id="rId54" Type="http://schemas.openxmlformats.org/officeDocument/2006/relationships/customXml" Target="../ink/ink1184.xml"/><Relationship Id="rId62" Type="http://schemas.openxmlformats.org/officeDocument/2006/relationships/customXml" Target="../ink/ink11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0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71.xml"/><Relationship Id="rId36" Type="http://schemas.openxmlformats.org/officeDocument/2006/relationships/customXml" Target="../ink/ink1175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62.xml"/><Relationship Id="rId31" Type="http://schemas.openxmlformats.org/officeDocument/2006/relationships/image" Target="../media/image157.png"/><Relationship Id="rId44" Type="http://schemas.openxmlformats.org/officeDocument/2006/relationships/customXml" Target="../ink/ink1179.xml"/><Relationship Id="rId52" Type="http://schemas.openxmlformats.org/officeDocument/2006/relationships/customXml" Target="../ink/ink1183.xml"/><Relationship Id="rId60" Type="http://schemas.openxmlformats.org/officeDocument/2006/relationships/customXml" Target="../ink/ink1187.xml"/><Relationship Id="rId65" Type="http://schemas.openxmlformats.org/officeDocument/2006/relationships/image" Target="../media/image174.png"/><Relationship Id="rId4" Type="http://schemas.openxmlformats.org/officeDocument/2006/relationships/customXml" Target="../ink/ink1159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66.xml"/><Relationship Id="rId39" Type="http://schemas.openxmlformats.org/officeDocument/2006/relationships/image" Target="../media/image161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2.xml"/><Relationship Id="rId21" Type="http://schemas.openxmlformats.org/officeDocument/2006/relationships/image" Target="../media/image152.png"/><Relationship Id="rId42" Type="http://schemas.openxmlformats.org/officeDocument/2006/relationships/customXml" Target="../ink/ink1210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23.xml"/><Relationship Id="rId7" Type="http://schemas.openxmlformats.org/officeDocument/2006/relationships/image" Target="../media/image146.png"/><Relationship Id="rId2" Type="http://schemas.openxmlformats.org/officeDocument/2006/relationships/customXml" Target="../ink/ink1190.xml"/><Relationship Id="rId16" Type="http://schemas.openxmlformats.org/officeDocument/2006/relationships/customXml" Target="../ink/ink1197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201.xml"/><Relationship Id="rId32" Type="http://schemas.openxmlformats.org/officeDocument/2006/relationships/customXml" Target="../ink/ink1205.xml"/><Relationship Id="rId37" Type="http://schemas.openxmlformats.org/officeDocument/2006/relationships/image" Target="../media/image160.png"/><Relationship Id="rId40" Type="http://schemas.openxmlformats.org/officeDocument/2006/relationships/customXml" Target="../ink/ink1209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218.xml"/><Relationship Id="rId66" Type="http://schemas.openxmlformats.org/officeDocument/2006/relationships/customXml" Target="../ink/ink1222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96.xml"/><Relationship Id="rId22" Type="http://schemas.openxmlformats.org/officeDocument/2006/relationships/customXml" Target="../ink/ink1200.xml"/><Relationship Id="rId27" Type="http://schemas.openxmlformats.org/officeDocument/2006/relationships/image" Target="../media/image155.png"/><Relationship Id="rId30" Type="http://schemas.openxmlformats.org/officeDocument/2006/relationships/customXml" Target="../ink/ink1204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13.xml"/><Relationship Id="rId56" Type="http://schemas.openxmlformats.org/officeDocument/2006/relationships/customXml" Target="../ink/ink1217.xml"/><Relationship Id="rId64" Type="http://schemas.openxmlformats.org/officeDocument/2006/relationships/customXml" Target="../ink/ink1221.xml"/><Relationship Id="rId69" Type="http://schemas.openxmlformats.org/officeDocument/2006/relationships/customXml" Target="../ink/ink1224.xml"/><Relationship Id="rId8" Type="http://schemas.openxmlformats.org/officeDocument/2006/relationships/customXml" Target="../ink/ink1193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95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08.xml"/><Relationship Id="rId46" Type="http://schemas.openxmlformats.org/officeDocument/2006/relationships/customXml" Target="../ink/ink1212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199.xml"/><Relationship Id="rId41" Type="http://schemas.openxmlformats.org/officeDocument/2006/relationships/image" Target="../media/image162.png"/><Relationship Id="rId54" Type="http://schemas.openxmlformats.org/officeDocument/2006/relationships/customXml" Target="../ink/ink1216.xml"/><Relationship Id="rId62" Type="http://schemas.openxmlformats.org/officeDocument/2006/relationships/customXml" Target="../ink/ink1220.xml"/><Relationship Id="rId70" Type="http://schemas.openxmlformats.org/officeDocument/2006/relationships/image" Target="../media/image1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2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03.xml"/><Relationship Id="rId36" Type="http://schemas.openxmlformats.org/officeDocument/2006/relationships/customXml" Target="../ink/ink1207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94.xml"/><Relationship Id="rId31" Type="http://schemas.openxmlformats.org/officeDocument/2006/relationships/image" Target="../media/image157.png"/><Relationship Id="rId44" Type="http://schemas.openxmlformats.org/officeDocument/2006/relationships/customXml" Target="../ink/ink1211.xml"/><Relationship Id="rId52" Type="http://schemas.openxmlformats.org/officeDocument/2006/relationships/customXml" Target="../ink/ink1215.xml"/><Relationship Id="rId60" Type="http://schemas.openxmlformats.org/officeDocument/2006/relationships/customXml" Target="../ink/ink1219.xml"/><Relationship Id="rId65" Type="http://schemas.openxmlformats.org/officeDocument/2006/relationships/image" Target="../media/image174.png"/><Relationship Id="rId4" Type="http://schemas.openxmlformats.org/officeDocument/2006/relationships/customXml" Target="../ink/ink1191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98.xml"/><Relationship Id="rId39" Type="http://schemas.openxmlformats.org/officeDocument/2006/relationships/image" Target="../media/image161.png"/><Relationship Id="rId34" Type="http://schemas.openxmlformats.org/officeDocument/2006/relationships/customXml" Target="../ink/ink1206.xml"/><Relationship Id="rId50" Type="http://schemas.openxmlformats.org/officeDocument/2006/relationships/customXml" Target="../ink/ink1214.xml"/><Relationship Id="rId55" Type="http://schemas.openxmlformats.org/officeDocument/2006/relationships/image" Target="../media/image169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37.xml"/><Relationship Id="rId21" Type="http://schemas.openxmlformats.org/officeDocument/2006/relationships/image" Target="../media/image152.png"/><Relationship Id="rId42" Type="http://schemas.openxmlformats.org/officeDocument/2006/relationships/customXml" Target="../ink/ink1245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58.xml"/><Relationship Id="rId84" Type="http://schemas.openxmlformats.org/officeDocument/2006/relationships/image" Target="../media/image183.png"/><Relationship Id="rId16" Type="http://schemas.openxmlformats.org/officeDocument/2006/relationships/customXml" Target="../ink/ink1232.xml"/><Relationship Id="rId11" Type="http://schemas.openxmlformats.org/officeDocument/2006/relationships/image" Target="../media/image148.png"/><Relationship Id="rId32" Type="http://schemas.openxmlformats.org/officeDocument/2006/relationships/customXml" Target="../ink/ink1240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53.xml"/><Relationship Id="rId74" Type="http://schemas.openxmlformats.org/officeDocument/2006/relationships/image" Target="../media/image178.png"/><Relationship Id="rId79" Type="http://schemas.openxmlformats.org/officeDocument/2006/relationships/customXml" Target="../ink/ink1264.xml"/><Relationship Id="rId5" Type="http://schemas.openxmlformats.org/officeDocument/2006/relationships/image" Target="../media/image145.png"/><Relationship Id="rId19" Type="http://schemas.openxmlformats.org/officeDocument/2006/relationships/image" Target="../media/image151.png"/><Relationship Id="rId14" Type="http://schemas.openxmlformats.org/officeDocument/2006/relationships/customXml" Target="../ink/ink1231.xml"/><Relationship Id="rId22" Type="http://schemas.openxmlformats.org/officeDocument/2006/relationships/customXml" Target="../ink/ink1235.xml"/><Relationship Id="rId27" Type="http://schemas.openxmlformats.org/officeDocument/2006/relationships/image" Target="../media/image155.png"/><Relationship Id="rId30" Type="http://schemas.openxmlformats.org/officeDocument/2006/relationships/customXml" Target="../ink/ink1239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48.xml"/><Relationship Id="rId56" Type="http://schemas.openxmlformats.org/officeDocument/2006/relationships/customXml" Target="../ink/ink1252.xml"/><Relationship Id="rId64" Type="http://schemas.openxmlformats.org/officeDocument/2006/relationships/customXml" Target="../ink/ink1256.xml"/><Relationship Id="rId69" Type="http://schemas.openxmlformats.org/officeDocument/2006/relationships/customXml" Target="../ink/ink1259.xml"/><Relationship Id="rId77" Type="http://schemas.openxmlformats.org/officeDocument/2006/relationships/customXml" Target="../ink/ink1263.xml"/><Relationship Id="rId8" Type="http://schemas.openxmlformats.org/officeDocument/2006/relationships/customXml" Target="../ink/ink1228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267.xml"/><Relationship Id="rId3" Type="http://schemas.openxmlformats.org/officeDocument/2006/relationships/image" Target="../media/image144.png"/><Relationship Id="rId12" Type="http://schemas.openxmlformats.org/officeDocument/2006/relationships/customXml" Target="../ink/ink1230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43.xml"/><Relationship Id="rId46" Type="http://schemas.openxmlformats.org/officeDocument/2006/relationships/customXml" Target="../ink/ink1247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34.xml"/><Relationship Id="rId41" Type="http://schemas.openxmlformats.org/officeDocument/2006/relationships/image" Target="../media/image162.png"/><Relationship Id="rId54" Type="http://schemas.openxmlformats.org/officeDocument/2006/relationships/customXml" Target="../ink/ink1251.xml"/><Relationship Id="rId62" Type="http://schemas.openxmlformats.org/officeDocument/2006/relationships/customXml" Target="../ink/ink1255.xml"/><Relationship Id="rId70" Type="http://schemas.openxmlformats.org/officeDocument/2006/relationships/image" Target="../media/image176.png"/><Relationship Id="rId75" Type="http://schemas.openxmlformats.org/officeDocument/2006/relationships/customXml" Target="../ink/ink1262.xml"/><Relationship Id="rId83" Type="http://schemas.openxmlformats.org/officeDocument/2006/relationships/customXml" Target="../ink/ink12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7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38.xml"/><Relationship Id="rId36" Type="http://schemas.openxmlformats.org/officeDocument/2006/relationships/customXml" Target="../ink/ink1242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29.xml"/><Relationship Id="rId31" Type="http://schemas.openxmlformats.org/officeDocument/2006/relationships/image" Target="../media/image157.png"/><Relationship Id="rId44" Type="http://schemas.openxmlformats.org/officeDocument/2006/relationships/customXml" Target="../ink/ink1246.xml"/><Relationship Id="rId52" Type="http://schemas.openxmlformats.org/officeDocument/2006/relationships/customXml" Target="../ink/ink1250.xml"/><Relationship Id="rId60" Type="http://schemas.openxmlformats.org/officeDocument/2006/relationships/customXml" Target="../ink/ink1254.xml"/><Relationship Id="rId65" Type="http://schemas.openxmlformats.org/officeDocument/2006/relationships/image" Target="../media/image174.png"/><Relationship Id="rId73" Type="http://schemas.openxmlformats.org/officeDocument/2006/relationships/customXml" Target="../ink/ink1261.xml"/><Relationship Id="rId78" Type="http://schemas.openxmlformats.org/officeDocument/2006/relationships/image" Target="../media/image180.png"/><Relationship Id="rId81" Type="http://schemas.openxmlformats.org/officeDocument/2006/relationships/customXml" Target="../ink/ink1265.xml"/><Relationship Id="rId86" Type="http://schemas.openxmlformats.org/officeDocument/2006/relationships/image" Target="../media/image184.png"/><Relationship Id="rId4" Type="http://schemas.openxmlformats.org/officeDocument/2006/relationships/customXml" Target="../ink/ink1226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33.xml"/><Relationship Id="rId39" Type="http://schemas.openxmlformats.org/officeDocument/2006/relationships/image" Target="../media/image161.png"/><Relationship Id="rId34" Type="http://schemas.openxmlformats.org/officeDocument/2006/relationships/customXml" Target="../ink/ink1241.xml"/><Relationship Id="rId50" Type="http://schemas.openxmlformats.org/officeDocument/2006/relationships/customXml" Target="../ink/ink1249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260.xml"/><Relationship Id="rId2" Type="http://schemas.openxmlformats.org/officeDocument/2006/relationships/customXml" Target="../ink/ink1225.xml"/><Relationship Id="rId29" Type="http://schemas.openxmlformats.org/officeDocument/2006/relationships/image" Target="../media/image156.png"/><Relationship Id="rId24" Type="http://schemas.openxmlformats.org/officeDocument/2006/relationships/customXml" Target="../ink/ink1236.xml"/><Relationship Id="rId40" Type="http://schemas.openxmlformats.org/officeDocument/2006/relationships/customXml" Target="../ink/ink1244.xml"/><Relationship Id="rId45" Type="http://schemas.openxmlformats.org/officeDocument/2006/relationships/image" Target="../media/image164.png"/><Relationship Id="rId66" Type="http://schemas.openxmlformats.org/officeDocument/2006/relationships/customXml" Target="../ink/ink1257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80.xml"/><Relationship Id="rId21" Type="http://schemas.openxmlformats.org/officeDocument/2006/relationships/image" Target="../media/image152.png"/><Relationship Id="rId42" Type="http://schemas.openxmlformats.org/officeDocument/2006/relationships/customXml" Target="../ink/ink1288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01.xml"/><Relationship Id="rId84" Type="http://schemas.openxmlformats.org/officeDocument/2006/relationships/image" Target="../media/image183.png"/><Relationship Id="rId89" Type="http://schemas.openxmlformats.org/officeDocument/2006/relationships/customXml" Target="../ink/ink1312.xml"/><Relationship Id="rId16" Type="http://schemas.openxmlformats.org/officeDocument/2006/relationships/customXml" Target="../ink/ink1275.xml"/><Relationship Id="rId11" Type="http://schemas.openxmlformats.org/officeDocument/2006/relationships/image" Target="../media/image148.png"/><Relationship Id="rId32" Type="http://schemas.openxmlformats.org/officeDocument/2006/relationships/customXml" Target="../ink/ink1283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96.xml"/><Relationship Id="rId74" Type="http://schemas.openxmlformats.org/officeDocument/2006/relationships/image" Target="../media/image178.png"/><Relationship Id="rId79" Type="http://schemas.openxmlformats.org/officeDocument/2006/relationships/customXml" Target="../ink/ink1307.xml"/><Relationship Id="rId5" Type="http://schemas.openxmlformats.org/officeDocument/2006/relationships/image" Target="../media/image145.png"/><Relationship Id="rId90" Type="http://schemas.openxmlformats.org/officeDocument/2006/relationships/image" Target="../media/image186.png"/><Relationship Id="rId14" Type="http://schemas.openxmlformats.org/officeDocument/2006/relationships/customXml" Target="../ink/ink1274.xml"/><Relationship Id="rId22" Type="http://schemas.openxmlformats.org/officeDocument/2006/relationships/customXml" Target="../ink/ink1278.xml"/><Relationship Id="rId27" Type="http://schemas.openxmlformats.org/officeDocument/2006/relationships/image" Target="../media/image155.png"/><Relationship Id="rId30" Type="http://schemas.openxmlformats.org/officeDocument/2006/relationships/customXml" Target="../ink/ink1282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91.xml"/><Relationship Id="rId56" Type="http://schemas.openxmlformats.org/officeDocument/2006/relationships/customXml" Target="../ink/ink1295.xml"/><Relationship Id="rId64" Type="http://schemas.openxmlformats.org/officeDocument/2006/relationships/customXml" Target="../ink/ink1299.xml"/><Relationship Id="rId69" Type="http://schemas.openxmlformats.org/officeDocument/2006/relationships/customXml" Target="../ink/ink1302.xml"/><Relationship Id="rId77" Type="http://schemas.openxmlformats.org/officeDocument/2006/relationships/customXml" Target="../ink/ink1306.xml"/><Relationship Id="rId8" Type="http://schemas.openxmlformats.org/officeDocument/2006/relationships/customXml" Target="../ink/ink1271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310.xml"/><Relationship Id="rId3" Type="http://schemas.openxmlformats.org/officeDocument/2006/relationships/image" Target="../media/image144.png"/><Relationship Id="rId12" Type="http://schemas.openxmlformats.org/officeDocument/2006/relationships/customXml" Target="../ink/ink1273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86.xml"/><Relationship Id="rId46" Type="http://schemas.openxmlformats.org/officeDocument/2006/relationships/customXml" Target="../ink/ink1290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77.xml"/><Relationship Id="rId41" Type="http://schemas.openxmlformats.org/officeDocument/2006/relationships/image" Target="../media/image162.png"/><Relationship Id="rId54" Type="http://schemas.openxmlformats.org/officeDocument/2006/relationships/customXml" Target="../ink/ink1294.xml"/><Relationship Id="rId62" Type="http://schemas.openxmlformats.org/officeDocument/2006/relationships/customXml" Target="../ink/ink1298.xml"/><Relationship Id="rId70" Type="http://schemas.openxmlformats.org/officeDocument/2006/relationships/image" Target="../media/image176.png"/><Relationship Id="rId75" Type="http://schemas.openxmlformats.org/officeDocument/2006/relationships/customXml" Target="../ink/ink1305.xml"/><Relationship Id="rId83" Type="http://schemas.openxmlformats.org/officeDocument/2006/relationships/customXml" Target="../ink/ink1309.xml"/><Relationship Id="rId88" Type="http://schemas.openxmlformats.org/officeDocument/2006/relationships/image" Target="../media/image185.png"/><Relationship Id="rId91" Type="http://schemas.openxmlformats.org/officeDocument/2006/relationships/customXml" Target="../ink/ink1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0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81.xml"/><Relationship Id="rId36" Type="http://schemas.openxmlformats.org/officeDocument/2006/relationships/customXml" Target="../ink/ink1285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72.xml"/><Relationship Id="rId31" Type="http://schemas.openxmlformats.org/officeDocument/2006/relationships/image" Target="../media/image157.png"/><Relationship Id="rId44" Type="http://schemas.openxmlformats.org/officeDocument/2006/relationships/customXml" Target="../ink/ink1289.xml"/><Relationship Id="rId52" Type="http://schemas.openxmlformats.org/officeDocument/2006/relationships/customXml" Target="../ink/ink1293.xml"/><Relationship Id="rId60" Type="http://schemas.openxmlformats.org/officeDocument/2006/relationships/customXml" Target="../ink/ink1297.xml"/><Relationship Id="rId65" Type="http://schemas.openxmlformats.org/officeDocument/2006/relationships/image" Target="../media/image174.png"/><Relationship Id="rId73" Type="http://schemas.openxmlformats.org/officeDocument/2006/relationships/customXml" Target="../ink/ink1304.xml"/><Relationship Id="rId78" Type="http://schemas.openxmlformats.org/officeDocument/2006/relationships/image" Target="../media/image180.png"/><Relationship Id="rId81" Type="http://schemas.openxmlformats.org/officeDocument/2006/relationships/customXml" Target="../ink/ink1308.xml"/><Relationship Id="rId86" Type="http://schemas.openxmlformats.org/officeDocument/2006/relationships/image" Target="../media/image184.png"/><Relationship Id="rId4" Type="http://schemas.openxmlformats.org/officeDocument/2006/relationships/customXml" Target="../ink/ink1269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76.xml"/><Relationship Id="rId39" Type="http://schemas.openxmlformats.org/officeDocument/2006/relationships/image" Target="../media/image161.png"/><Relationship Id="rId34" Type="http://schemas.openxmlformats.org/officeDocument/2006/relationships/customXml" Target="../ink/ink1284.xml"/><Relationship Id="rId50" Type="http://schemas.openxmlformats.org/officeDocument/2006/relationships/customXml" Target="../ink/ink1292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303.xml"/><Relationship Id="rId92" Type="http://schemas.openxmlformats.org/officeDocument/2006/relationships/image" Target="../media/image187.png"/><Relationship Id="rId2" Type="http://schemas.openxmlformats.org/officeDocument/2006/relationships/customXml" Target="../ink/ink1268.xml"/><Relationship Id="rId29" Type="http://schemas.openxmlformats.org/officeDocument/2006/relationships/image" Target="../media/image156.png"/><Relationship Id="rId24" Type="http://schemas.openxmlformats.org/officeDocument/2006/relationships/customXml" Target="../ink/ink1279.xml"/><Relationship Id="rId40" Type="http://schemas.openxmlformats.org/officeDocument/2006/relationships/customXml" Target="../ink/ink1287.xml"/><Relationship Id="rId45" Type="http://schemas.openxmlformats.org/officeDocument/2006/relationships/image" Target="../media/image164.png"/><Relationship Id="rId66" Type="http://schemas.openxmlformats.org/officeDocument/2006/relationships/customXml" Target="../ink/ink1300.xml"/><Relationship Id="rId87" Type="http://schemas.openxmlformats.org/officeDocument/2006/relationships/customXml" Target="../ink/ink1311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26.xml"/><Relationship Id="rId21" Type="http://schemas.openxmlformats.org/officeDocument/2006/relationships/image" Target="../media/image152.png"/><Relationship Id="rId42" Type="http://schemas.openxmlformats.org/officeDocument/2006/relationships/customXml" Target="../ink/ink1334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47.xml"/><Relationship Id="rId84" Type="http://schemas.openxmlformats.org/officeDocument/2006/relationships/image" Target="../media/image183.png"/><Relationship Id="rId89" Type="http://schemas.openxmlformats.org/officeDocument/2006/relationships/customXml" Target="../ink/ink1358.xml"/><Relationship Id="rId16" Type="http://schemas.openxmlformats.org/officeDocument/2006/relationships/customXml" Target="../ink/ink1321.xml"/><Relationship Id="rId11" Type="http://schemas.openxmlformats.org/officeDocument/2006/relationships/image" Target="../media/image148.png"/><Relationship Id="rId32" Type="http://schemas.openxmlformats.org/officeDocument/2006/relationships/customXml" Target="../ink/ink1329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42.xml"/><Relationship Id="rId74" Type="http://schemas.openxmlformats.org/officeDocument/2006/relationships/image" Target="../media/image178.png"/><Relationship Id="rId79" Type="http://schemas.openxmlformats.org/officeDocument/2006/relationships/customXml" Target="../ink/ink1353.xml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361.xml"/><Relationship Id="rId22" Type="http://schemas.openxmlformats.org/officeDocument/2006/relationships/customXml" Target="../ink/ink1324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37.xml"/><Relationship Id="rId64" Type="http://schemas.openxmlformats.org/officeDocument/2006/relationships/customXml" Target="../ink/ink1345.xml"/><Relationship Id="rId69" Type="http://schemas.openxmlformats.org/officeDocument/2006/relationships/customXml" Target="../ink/ink1348.xml"/><Relationship Id="rId8" Type="http://schemas.openxmlformats.org/officeDocument/2006/relationships/customXml" Target="../ink/ink1317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356.xml"/><Relationship Id="rId93" Type="http://schemas.openxmlformats.org/officeDocument/2006/relationships/customXml" Target="../ink/ink1360.xml"/><Relationship Id="rId3" Type="http://schemas.openxmlformats.org/officeDocument/2006/relationships/image" Target="../media/image144.png"/><Relationship Id="rId12" Type="http://schemas.openxmlformats.org/officeDocument/2006/relationships/customXml" Target="../ink/ink1319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32.xml"/><Relationship Id="rId46" Type="http://schemas.openxmlformats.org/officeDocument/2006/relationships/customXml" Target="../ink/ink1336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323.xml"/><Relationship Id="rId41" Type="http://schemas.openxmlformats.org/officeDocument/2006/relationships/image" Target="../media/image162.png"/><Relationship Id="rId54" Type="http://schemas.openxmlformats.org/officeDocument/2006/relationships/customXml" Target="../ink/ink1340.xml"/><Relationship Id="rId62" Type="http://schemas.openxmlformats.org/officeDocument/2006/relationships/customXml" Target="../ink/ink1344.xml"/><Relationship Id="rId70" Type="http://schemas.openxmlformats.org/officeDocument/2006/relationships/image" Target="../media/image176.png"/><Relationship Id="rId75" Type="http://schemas.openxmlformats.org/officeDocument/2006/relationships/customXml" Target="../ink/ink1351.xml"/><Relationship Id="rId83" Type="http://schemas.openxmlformats.org/officeDocument/2006/relationships/customXml" Target="../ink/ink1355.xml"/><Relationship Id="rId88" Type="http://schemas.openxmlformats.org/officeDocument/2006/relationships/image" Target="../media/image188.png"/><Relationship Id="rId91" Type="http://schemas.openxmlformats.org/officeDocument/2006/relationships/customXml" Target="../ink/ink1359.xml"/><Relationship Id="rId96" Type="http://schemas.openxmlformats.org/officeDocument/2006/relationships/image" Target="../media/image1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6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27.xml"/><Relationship Id="rId36" Type="http://schemas.openxmlformats.org/officeDocument/2006/relationships/customXml" Target="../ink/ink1331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318.xml"/><Relationship Id="rId31" Type="http://schemas.openxmlformats.org/officeDocument/2006/relationships/image" Target="../media/image157.png"/><Relationship Id="rId44" Type="http://schemas.openxmlformats.org/officeDocument/2006/relationships/customXml" Target="../ink/ink1335.xml"/><Relationship Id="rId52" Type="http://schemas.openxmlformats.org/officeDocument/2006/relationships/customXml" Target="../ink/ink1339.xml"/><Relationship Id="rId60" Type="http://schemas.openxmlformats.org/officeDocument/2006/relationships/customXml" Target="../ink/ink1343.xml"/><Relationship Id="rId65" Type="http://schemas.openxmlformats.org/officeDocument/2006/relationships/image" Target="../media/image174.png"/><Relationship Id="rId73" Type="http://schemas.openxmlformats.org/officeDocument/2006/relationships/customXml" Target="../ink/ink1350.xml"/><Relationship Id="rId78" Type="http://schemas.openxmlformats.org/officeDocument/2006/relationships/image" Target="../media/image180.png"/><Relationship Id="rId81" Type="http://schemas.openxmlformats.org/officeDocument/2006/relationships/customXml" Target="../ink/ink1354.xml"/><Relationship Id="rId86" Type="http://schemas.openxmlformats.org/officeDocument/2006/relationships/image" Target="../media/image184.png"/><Relationship Id="rId94" Type="http://schemas.openxmlformats.org/officeDocument/2006/relationships/image" Target="../media/image186.png"/><Relationship Id="rId4" Type="http://schemas.openxmlformats.org/officeDocument/2006/relationships/customXml" Target="../ink/ink1315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22.xml"/><Relationship Id="rId39" Type="http://schemas.openxmlformats.org/officeDocument/2006/relationships/image" Target="../media/image161.png"/><Relationship Id="rId34" Type="http://schemas.openxmlformats.org/officeDocument/2006/relationships/customXml" Target="../ink/ink1330.xml"/><Relationship Id="rId50" Type="http://schemas.openxmlformats.org/officeDocument/2006/relationships/customXml" Target="../ink/ink1338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349.xml"/><Relationship Id="rId92" Type="http://schemas.openxmlformats.org/officeDocument/2006/relationships/image" Target="../media/image185.png"/><Relationship Id="rId2" Type="http://schemas.openxmlformats.org/officeDocument/2006/relationships/customXml" Target="../ink/ink1314.xml"/><Relationship Id="rId29" Type="http://schemas.openxmlformats.org/officeDocument/2006/relationships/image" Target="../media/image156.png"/><Relationship Id="rId24" Type="http://schemas.openxmlformats.org/officeDocument/2006/relationships/customXml" Target="../ink/ink1325.xml"/><Relationship Id="rId40" Type="http://schemas.openxmlformats.org/officeDocument/2006/relationships/customXml" Target="../ink/ink1333.xml"/><Relationship Id="rId45" Type="http://schemas.openxmlformats.org/officeDocument/2006/relationships/image" Target="../media/image164.png"/><Relationship Id="rId66" Type="http://schemas.openxmlformats.org/officeDocument/2006/relationships/customXml" Target="../ink/ink1346.xml"/><Relationship Id="rId87" Type="http://schemas.openxmlformats.org/officeDocument/2006/relationships/customXml" Target="../ink/ink1357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20.xml"/><Relationship Id="rId30" Type="http://schemas.openxmlformats.org/officeDocument/2006/relationships/customXml" Target="../ink/ink1328.xml"/><Relationship Id="rId35" Type="http://schemas.openxmlformats.org/officeDocument/2006/relationships/image" Target="../media/image159.png"/><Relationship Id="rId56" Type="http://schemas.openxmlformats.org/officeDocument/2006/relationships/customXml" Target="../ink/ink1341.xml"/><Relationship Id="rId77" Type="http://schemas.openxmlformats.org/officeDocument/2006/relationships/customXml" Target="../ink/ink1352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4.xml"/><Relationship Id="rId21" Type="http://schemas.openxmlformats.org/officeDocument/2006/relationships/image" Target="../media/image152.png"/><Relationship Id="rId42" Type="http://schemas.openxmlformats.org/officeDocument/2006/relationships/customXml" Target="../ink/ink1382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95.xml"/><Relationship Id="rId84" Type="http://schemas.openxmlformats.org/officeDocument/2006/relationships/image" Target="../media/image183.png"/><Relationship Id="rId89" Type="http://schemas.openxmlformats.org/officeDocument/2006/relationships/customXml" Target="../ink/ink1406.xml"/><Relationship Id="rId16" Type="http://schemas.openxmlformats.org/officeDocument/2006/relationships/customXml" Target="../ink/ink1369.xml"/><Relationship Id="rId11" Type="http://schemas.openxmlformats.org/officeDocument/2006/relationships/image" Target="../media/image148.png"/><Relationship Id="rId32" Type="http://schemas.openxmlformats.org/officeDocument/2006/relationships/customXml" Target="../ink/ink1377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90.xml"/><Relationship Id="rId74" Type="http://schemas.openxmlformats.org/officeDocument/2006/relationships/image" Target="../media/image178.png"/><Relationship Id="rId79" Type="http://schemas.openxmlformats.org/officeDocument/2006/relationships/customXml" Target="../ink/ink1401.xml"/><Relationship Id="rId102" Type="http://schemas.openxmlformats.org/officeDocument/2006/relationships/image" Target="../media/image186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409.xml"/><Relationship Id="rId22" Type="http://schemas.openxmlformats.org/officeDocument/2006/relationships/customXml" Target="../ink/ink1372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85.xml"/><Relationship Id="rId64" Type="http://schemas.openxmlformats.org/officeDocument/2006/relationships/customXml" Target="../ink/ink1393.xml"/><Relationship Id="rId69" Type="http://schemas.openxmlformats.org/officeDocument/2006/relationships/customXml" Target="../ink/ink1396.xml"/><Relationship Id="rId80" Type="http://schemas.openxmlformats.org/officeDocument/2006/relationships/image" Target="../media/image181.png"/><Relationship Id="rId85" Type="http://schemas.openxmlformats.org/officeDocument/2006/relationships/customXml" Target="../ink/ink1404.xml"/><Relationship Id="rId12" Type="http://schemas.openxmlformats.org/officeDocument/2006/relationships/customXml" Target="../ink/ink1367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80.xml"/><Relationship Id="rId46" Type="http://schemas.openxmlformats.org/officeDocument/2006/relationships/customXml" Target="../ink/ink1384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103" Type="http://schemas.openxmlformats.org/officeDocument/2006/relationships/customXml" Target="../ink/ink1413.xml"/><Relationship Id="rId20" Type="http://schemas.openxmlformats.org/officeDocument/2006/relationships/customXml" Target="../ink/ink1371.xml"/><Relationship Id="rId41" Type="http://schemas.openxmlformats.org/officeDocument/2006/relationships/image" Target="../media/image162.png"/><Relationship Id="rId54" Type="http://schemas.openxmlformats.org/officeDocument/2006/relationships/customXml" Target="../ink/ink1388.xml"/><Relationship Id="rId62" Type="http://schemas.openxmlformats.org/officeDocument/2006/relationships/customXml" Target="../ink/ink1392.xml"/><Relationship Id="rId70" Type="http://schemas.openxmlformats.org/officeDocument/2006/relationships/image" Target="../media/image176.png"/><Relationship Id="rId75" Type="http://schemas.openxmlformats.org/officeDocument/2006/relationships/customXml" Target="../ink/ink1399.xml"/><Relationship Id="rId83" Type="http://schemas.openxmlformats.org/officeDocument/2006/relationships/customXml" Target="../ink/ink1403.xml"/><Relationship Id="rId88" Type="http://schemas.openxmlformats.org/officeDocument/2006/relationships/image" Target="../media/image188.png"/><Relationship Id="rId91" Type="http://schemas.openxmlformats.org/officeDocument/2006/relationships/customXml" Target="../ink/ink1407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4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75.xml"/><Relationship Id="rId36" Type="http://schemas.openxmlformats.org/officeDocument/2006/relationships/customXml" Target="../ink/ink1379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366.xml"/><Relationship Id="rId31" Type="http://schemas.openxmlformats.org/officeDocument/2006/relationships/image" Target="../media/image157.png"/><Relationship Id="rId44" Type="http://schemas.openxmlformats.org/officeDocument/2006/relationships/customXml" Target="../ink/ink1383.xml"/><Relationship Id="rId52" Type="http://schemas.openxmlformats.org/officeDocument/2006/relationships/customXml" Target="../ink/ink1387.xml"/><Relationship Id="rId60" Type="http://schemas.openxmlformats.org/officeDocument/2006/relationships/customXml" Target="../ink/ink1391.xml"/><Relationship Id="rId65" Type="http://schemas.openxmlformats.org/officeDocument/2006/relationships/image" Target="../media/image174.png"/><Relationship Id="rId73" Type="http://schemas.openxmlformats.org/officeDocument/2006/relationships/customXml" Target="../ink/ink1398.xml"/><Relationship Id="rId78" Type="http://schemas.openxmlformats.org/officeDocument/2006/relationships/image" Target="../media/image180.png"/><Relationship Id="rId81" Type="http://schemas.openxmlformats.org/officeDocument/2006/relationships/customXml" Target="../ink/ink1402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411.xml"/><Relationship Id="rId101" Type="http://schemas.openxmlformats.org/officeDocument/2006/relationships/customXml" Target="../ink/ink1412.xml"/><Relationship Id="rId4" Type="http://schemas.openxmlformats.org/officeDocument/2006/relationships/customXml" Target="../ink/ink1363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70.xml"/><Relationship Id="rId39" Type="http://schemas.openxmlformats.org/officeDocument/2006/relationships/image" Target="../media/image161.png"/><Relationship Id="rId34" Type="http://schemas.openxmlformats.org/officeDocument/2006/relationships/customXml" Target="../ink/ink1378.xml"/><Relationship Id="rId50" Type="http://schemas.openxmlformats.org/officeDocument/2006/relationships/customXml" Target="../ink/ink1386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410.xml"/><Relationship Id="rId104" Type="http://schemas.openxmlformats.org/officeDocument/2006/relationships/image" Target="../media/image187.png"/><Relationship Id="rId7" Type="http://schemas.openxmlformats.org/officeDocument/2006/relationships/image" Target="../media/image146.png"/><Relationship Id="rId71" Type="http://schemas.openxmlformats.org/officeDocument/2006/relationships/customXml" Target="../ink/ink1397.xml"/><Relationship Id="rId92" Type="http://schemas.openxmlformats.org/officeDocument/2006/relationships/image" Target="../media/image190.png"/><Relationship Id="rId2" Type="http://schemas.openxmlformats.org/officeDocument/2006/relationships/customXml" Target="../ink/ink1362.xml"/><Relationship Id="rId29" Type="http://schemas.openxmlformats.org/officeDocument/2006/relationships/image" Target="../media/image156.png"/><Relationship Id="rId24" Type="http://schemas.openxmlformats.org/officeDocument/2006/relationships/customXml" Target="../ink/ink1373.xml"/><Relationship Id="rId40" Type="http://schemas.openxmlformats.org/officeDocument/2006/relationships/customXml" Target="../ink/ink1381.xml"/><Relationship Id="rId45" Type="http://schemas.openxmlformats.org/officeDocument/2006/relationships/image" Target="../media/image164.png"/><Relationship Id="rId66" Type="http://schemas.openxmlformats.org/officeDocument/2006/relationships/customXml" Target="../ink/ink1394.xml"/><Relationship Id="rId87" Type="http://schemas.openxmlformats.org/officeDocument/2006/relationships/customXml" Target="../ink/ink1405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68.xml"/><Relationship Id="rId30" Type="http://schemas.openxmlformats.org/officeDocument/2006/relationships/customXml" Target="../ink/ink1376.xml"/><Relationship Id="rId35" Type="http://schemas.openxmlformats.org/officeDocument/2006/relationships/image" Target="../media/image159.png"/><Relationship Id="rId56" Type="http://schemas.openxmlformats.org/officeDocument/2006/relationships/customXml" Target="../ink/ink1389.xml"/><Relationship Id="rId77" Type="http://schemas.openxmlformats.org/officeDocument/2006/relationships/customXml" Target="../ink/ink1400.xml"/><Relationship Id="rId100" Type="http://schemas.openxmlformats.org/officeDocument/2006/relationships/image" Target="../media/image185.png"/><Relationship Id="rId8" Type="http://schemas.openxmlformats.org/officeDocument/2006/relationships/customXml" Target="../ink/ink1365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408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26.xml"/><Relationship Id="rId21" Type="http://schemas.openxmlformats.org/officeDocument/2006/relationships/image" Target="../media/image152.png"/><Relationship Id="rId42" Type="http://schemas.openxmlformats.org/officeDocument/2006/relationships/customXml" Target="../ink/ink1434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447.xml"/><Relationship Id="rId84" Type="http://schemas.openxmlformats.org/officeDocument/2006/relationships/image" Target="../media/image183.png"/><Relationship Id="rId89" Type="http://schemas.openxmlformats.org/officeDocument/2006/relationships/customXml" Target="../ink/ink1458.xml"/><Relationship Id="rId112" Type="http://schemas.openxmlformats.org/officeDocument/2006/relationships/image" Target="../media/image186.png"/><Relationship Id="rId16" Type="http://schemas.openxmlformats.org/officeDocument/2006/relationships/customXml" Target="../ink/ink1421.xml"/><Relationship Id="rId107" Type="http://schemas.openxmlformats.org/officeDocument/2006/relationships/customXml" Target="../ink/ink1467.xml"/><Relationship Id="rId11" Type="http://schemas.openxmlformats.org/officeDocument/2006/relationships/image" Target="../media/image148.png"/><Relationship Id="rId32" Type="http://schemas.openxmlformats.org/officeDocument/2006/relationships/customXml" Target="../ink/ink1429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42.xml"/><Relationship Id="rId74" Type="http://schemas.openxmlformats.org/officeDocument/2006/relationships/image" Target="../media/image178.png"/><Relationship Id="rId79" Type="http://schemas.openxmlformats.org/officeDocument/2006/relationships/customXml" Target="../ink/ink1453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461.xml"/><Relationship Id="rId22" Type="http://schemas.openxmlformats.org/officeDocument/2006/relationships/customXml" Target="../ink/ink1424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37.xml"/><Relationship Id="rId64" Type="http://schemas.openxmlformats.org/officeDocument/2006/relationships/customXml" Target="../ink/ink1445.xml"/><Relationship Id="rId69" Type="http://schemas.openxmlformats.org/officeDocument/2006/relationships/customXml" Target="../ink/ink1448.xml"/><Relationship Id="rId113" Type="http://schemas.openxmlformats.org/officeDocument/2006/relationships/customXml" Target="../ink/ink1470.xml"/><Relationship Id="rId80" Type="http://schemas.openxmlformats.org/officeDocument/2006/relationships/image" Target="../media/image181.png"/><Relationship Id="rId85" Type="http://schemas.openxmlformats.org/officeDocument/2006/relationships/customXml" Target="../ink/ink1456.xml"/><Relationship Id="rId12" Type="http://schemas.openxmlformats.org/officeDocument/2006/relationships/customXml" Target="../ink/ink1419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432.xml"/><Relationship Id="rId59" Type="http://schemas.openxmlformats.org/officeDocument/2006/relationships/image" Target="../media/image171.png"/><Relationship Id="rId103" Type="http://schemas.openxmlformats.org/officeDocument/2006/relationships/customXml" Target="../ink/ink1465.xml"/><Relationship Id="rId108" Type="http://schemas.openxmlformats.org/officeDocument/2006/relationships/image" Target="../media/image198.png"/><Relationship Id="rId54" Type="http://schemas.openxmlformats.org/officeDocument/2006/relationships/customXml" Target="../ink/ink1440.xml"/><Relationship Id="rId70" Type="http://schemas.openxmlformats.org/officeDocument/2006/relationships/image" Target="../media/image176.png"/><Relationship Id="rId75" Type="http://schemas.openxmlformats.org/officeDocument/2006/relationships/customXml" Target="../ink/ink1451.xml"/><Relationship Id="rId91" Type="http://schemas.openxmlformats.org/officeDocument/2006/relationships/customXml" Target="../ink/ink1459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6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427.xml"/><Relationship Id="rId36" Type="http://schemas.openxmlformats.org/officeDocument/2006/relationships/customXml" Target="../ink/ink1431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14" Type="http://schemas.openxmlformats.org/officeDocument/2006/relationships/image" Target="../media/image187.png"/><Relationship Id="rId10" Type="http://schemas.openxmlformats.org/officeDocument/2006/relationships/customXml" Target="../ink/ink1418.xml"/><Relationship Id="rId31" Type="http://schemas.openxmlformats.org/officeDocument/2006/relationships/image" Target="../media/image157.png"/><Relationship Id="rId44" Type="http://schemas.openxmlformats.org/officeDocument/2006/relationships/customXml" Target="../ink/ink1435.xml"/><Relationship Id="rId52" Type="http://schemas.openxmlformats.org/officeDocument/2006/relationships/customXml" Target="../ink/ink1439.xml"/><Relationship Id="rId60" Type="http://schemas.openxmlformats.org/officeDocument/2006/relationships/customXml" Target="../ink/ink1443.xml"/><Relationship Id="rId65" Type="http://schemas.openxmlformats.org/officeDocument/2006/relationships/image" Target="../media/image174.png"/><Relationship Id="rId73" Type="http://schemas.openxmlformats.org/officeDocument/2006/relationships/customXml" Target="../ink/ink1450.xml"/><Relationship Id="rId78" Type="http://schemas.openxmlformats.org/officeDocument/2006/relationships/image" Target="../media/image180.png"/><Relationship Id="rId81" Type="http://schemas.openxmlformats.org/officeDocument/2006/relationships/customXml" Target="../ink/ink1454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463.xml"/><Relationship Id="rId101" Type="http://schemas.openxmlformats.org/officeDocument/2006/relationships/customXml" Target="../ink/ink1464.xml"/><Relationship Id="rId4" Type="http://schemas.openxmlformats.org/officeDocument/2006/relationships/customXml" Target="../ink/ink1415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422.xml"/><Relationship Id="rId39" Type="http://schemas.openxmlformats.org/officeDocument/2006/relationships/image" Target="../media/image161.png"/><Relationship Id="rId109" Type="http://schemas.openxmlformats.org/officeDocument/2006/relationships/customXml" Target="../ink/ink1468.xml"/><Relationship Id="rId34" Type="http://schemas.openxmlformats.org/officeDocument/2006/relationships/customXml" Target="../ink/ink1430.xml"/><Relationship Id="rId50" Type="http://schemas.openxmlformats.org/officeDocument/2006/relationships/customXml" Target="../ink/ink1438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462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449.xml"/><Relationship Id="rId92" Type="http://schemas.openxmlformats.org/officeDocument/2006/relationships/image" Target="../media/image190.png"/><Relationship Id="rId2" Type="http://schemas.openxmlformats.org/officeDocument/2006/relationships/customXml" Target="../ink/ink1414.xml"/><Relationship Id="rId29" Type="http://schemas.openxmlformats.org/officeDocument/2006/relationships/image" Target="../media/image156.png"/><Relationship Id="rId24" Type="http://schemas.openxmlformats.org/officeDocument/2006/relationships/customXml" Target="../ink/ink1425.xml"/><Relationship Id="rId40" Type="http://schemas.openxmlformats.org/officeDocument/2006/relationships/customXml" Target="../ink/ink1433.xml"/><Relationship Id="rId45" Type="http://schemas.openxmlformats.org/officeDocument/2006/relationships/image" Target="../media/image164.png"/><Relationship Id="rId66" Type="http://schemas.openxmlformats.org/officeDocument/2006/relationships/customXml" Target="../ink/ink1446.xml"/><Relationship Id="rId87" Type="http://schemas.openxmlformats.org/officeDocument/2006/relationships/customXml" Target="../ink/ink1457.xml"/><Relationship Id="rId110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420.xml"/><Relationship Id="rId30" Type="http://schemas.openxmlformats.org/officeDocument/2006/relationships/customXml" Target="../ink/ink1428.xml"/><Relationship Id="rId35" Type="http://schemas.openxmlformats.org/officeDocument/2006/relationships/image" Target="../media/image159.png"/><Relationship Id="rId56" Type="http://schemas.openxmlformats.org/officeDocument/2006/relationships/customXml" Target="../ink/ink1441.xml"/><Relationship Id="rId77" Type="http://schemas.openxmlformats.org/officeDocument/2006/relationships/customXml" Target="../ink/ink1452.xml"/><Relationship Id="rId100" Type="http://schemas.openxmlformats.org/officeDocument/2006/relationships/image" Target="../media/image194.png"/><Relationship Id="rId105" Type="http://schemas.openxmlformats.org/officeDocument/2006/relationships/customXml" Target="../ink/ink1466.xml"/><Relationship Id="rId8" Type="http://schemas.openxmlformats.org/officeDocument/2006/relationships/customXml" Target="../ink/ink1417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460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36.xml"/><Relationship Id="rId67" Type="http://schemas.openxmlformats.org/officeDocument/2006/relationships/image" Target="../media/image175.png"/><Relationship Id="rId20" Type="http://schemas.openxmlformats.org/officeDocument/2006/relationships/customXml" Target="../ink/ink1423.xml"/><Relationship Id="rId41" Type="http://schemas.openxmlformats.org/officeDocument/2006/relationships/image" Target="../media/image162.png"/><Relationship Id="rId62" Type="http://schemas.openxmlformats.org/officeDocument/2006/relationships/customXml" Target="../ink/ink1444.xml"/><Relationship Id="rId83" Type="http://schemas.openxmlformats.org/officeDocument/2006/relationships/customXml" Target="../ink/ink1455.xml"/><Relationship Id="rId88" Type="http://schemas.openxmlformats.org/officeDocument/2006/relationships/image" Target="../media/image188.png"/><Relationship Id="rId111" Type="http://schemas.openxmlformats.org/officeDocument/2006/relationships/customXml" Target="../ink/ink1469.xm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83.xml"/><Relationship Id="rId117" Type="http://schemas.openxmlformats.org/officeDocument/2006/relationships/customXml" Target="../ink/ink1529.xml"/><Relationship Id="rId21" Type="http://schemas.openxmlformats.org/officeDocument/2006/relationships/image" Target="../media/image152.png"/><Relationship Id="rId42" Type="http://schemas.openxmlformats.org/officeDocument/2006/relationships/customXml" Target="../ink/ink1491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504.xml"/><Relationship Id="rId84" Type="http://schemas.openxmlformats.org/officeDocument/2006/relationships/image" Target="../media/image183.png"/><Relationship Id="rId89" Type="http://schemas.openxmlformats.org/officeDocument/2006/relationships/customXml" Target="../ink/ink1515.xml"/><Relationship Id="rId112" Type="http://schemas.openxmlformats.org/officeDocument/2006/relationships/image" Target="../media/image200.png"/><Relationship Id="rId16" Type="http://schemas.openxmlformats.org/officeDocument/2006/relationships/customXml" Target="../ink/ink1478.xml"/><Relationship Id="rId107" Type="http://schemas.openxmlformats.org/officeDocument/2006/relationships/customXml" Target="../ink/ink1524.xml"/><Relationship Id="rId11" Type="http://schemas.openxmlformats.org/officeDocument/2006/relationships/image" Target="../media/image148.png"/><Relationship Id="rId32" Type="http://schemas.openxmlformats.org/officeDocument/2006/relationships/customXml" Target="../ink/ink1486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99.xml"/><Relationship Id="rId74" Type="http://schemas.openxmlformats.org/officeDocument/2006/relationships/image" Target="../media/image178.png"/><Relationship Id="rId79" Type="http://schemas.openxmlformats.org/officeDocument/2006/relationships/customXml" Target="../ink/ink1510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518.xml"/><Relationship Id="rId22" Type="http://schemas.openxmlformats.org/officeDocument/2006/relationships/customXml" Target="../ink/ink1481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94.xml"/><Relationship Id="rId64" Type="http://schemas.openxmlformats.org/officeDocument/2006/relationships/customXml" Target="../ink/ink1502.xml"/><Relationship Id="rId69" Type="http://schemas.openxmlformats.org/officeDocument/2006/relationships/customXml" Target="../ink/ink1505.xml"/><Relationship Id="rId113" Type="http://schemas.openxmlformats.org/officeDocument/2006/relationships/customXml" Target="../ink/ink1527.xml"/><Relationship Id="rId118" Type="http://schemas.openxmlformats.org/officeDocument/2006/relationships/image" Target="../media/image187.png"/><Relationship Id="rId80" Type="http://schemas.openxmlformats.org/officeDocument/2006/relationships/image" Target="../media/image181.png"/><Relationship Id="rId85" Type="http://schemas.openxmlformats.org/officeDocument/2006/relationships/customXml" Target="../ink/ink1513.xml"/><Relationship Id="rId12" Type="http://schemas.openxmlformats.org/officeDocument/2006/relationships/customXml" Target="../ink/ink1476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489.xml"/><Relationship Id="rId59" Type="http://schemas.openxmlformats.org/officeDocument/2006/relationships/image" Target="../media/image171.png"/><Relationship Id="rId103" Type="http://schemas.openxmlformats.org/officeDocument/2006/relationships/customXml" Target="../ink/ink1522.xml"/><Relationship Id="rId108" Type="http://schemas.openxmlformats.org/officeDocument/2006/relationships/image" Target="../media/image198.png"/><Relationship Id="rId54" Type="http://schemas.openxmlformats.org/officeDocument/2006/relationships/customXml" Target="../ink/ink1497.xml"/><Relationship Id="rId70" Type="http://schemas.openxmlformats.org/officeDocument/2006/relationships/image" Target="../media/image176.png"/><Relationship Id="rId75" Type="http://schemas.openxmlformats.org/officeDocument/2006/relationships/customXml" Target="../ink/ink1508.xml"/><Relationship Id="rId91" Type="http://schemas.openxmlformats.org/officeDocument/2006/relationships/customXml" Target="../ink/ink1516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3.xml"/><Relationship Id="rId23" Type="http://schemas.openxmlformats.org/officeDocument/2006/relationships/image" Target="../media/image153.png"/><Relationship Id="rId28" Type="http://schemas.openxmlformats.org/officeDocument/2006/relationships/customXml" Target="../ink/ink1484.xml"/><Relationship Id="rId49" Type="http://schemas.openxmlformats.org/officeDocument/2006/relationships/image" Target="../media/image166.png"/><Relationship Id="rId114" Type="http://schemas.openxmlformats.org/officeDocument/2006/relationships/image" Target="../media/image185.png"/><Relationship Id="rId10" Type="http://schemas.openxmlformats.org/officeDocument/2006/relationships/customXml" Target="../ink/ink1475.xml"/><Relationship Id="rId31" Type="http://schemas.openxmlformats.org/officeDocument/2006/relationships/image" Target="../media/image157.png"/><Relationship Id="rId44" Type="http://schemas.openxmlformats.org/officeDocument/2006/relationships/customXml" Target="../ink/ink1492.xml"/><Relationship Id="rId52" Type="http://schemas.openxmlformats.org/officeDocument/2006/relationships/customXml" Target="../ink/ink1496.xml"/><Relationship Id="rId60" Type="http://schemas.openxmlformats.org/officeDocument/2006/relationships/customXml" Target="../ink/ink1500.xml"/><Relationship Id="rId65" Type="http://schemas.openxmlformats.org/officeDocument/2006/relationships/image" Target="../media/image174.png"/><Relationship Id="rId73" Type="http://schemas.openxmlformats.org/officeDocument/2006/relationships/customXml" Target="../ink/ink1507.xml"/><Relationship Id="rId78" Type="http://schemas.openxmlformats.org/officeDocument/2006/relationships/image" Target="../media/image180.png"/><Relationship Id="rId81" Type="http://schemas.openxmlformats.org/officeDocument/2006/relationships/customXml" Target="../ink/ink1511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520.xml"/><Relationship Id="rId101" Type="http://schemas.openxmlformats.org/officeDocument/2006/relationships/customXml" Target="../ink/ink1521.xml"/><Relationship Id="rId4" Type="http://schemas.openxmlformats.org/officeDocument/2006/relationships/customXml" Target="../ink/ink1472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479.xml"/><Relationship Id="rId39" Type="http://schemas.openxmlformats.org/officeDocument/2006/relationships/image" Target="../media/image161.png"/><Relationship Id="rId109" Type="http://schemas.openxmlformats.org/officeDocument/2006/relationships/customXml" Target="../ink/ink1525.xml"/><Relationship Id="rId34" Type="http://schemas.openxmlformats.org/officeDocument/2006/relationships/customXml" Target="../ink/ink1487.xml"/><Relationship Id="rId50" Type="http://schemas.openxmlformats.org/officeDocument/2006/relationships/customXml" Target="../ink/ink1495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519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506.xml"/><Relationship Id="rId92" Type="http://schemas.openxmlformats.org/officeDocument/2006/relationships/image" Target="../media/image190.png"/><Relationship Id="rId2" Type="http://schemas.openxmlformats.org/officeDocument/2006/relationships/customXml" Target="../ink/ink1471.xml"/><Relationship Id="rId29" Type="http://schemas.openxmlformats.org/officeDocument/2006/relationships/image" Target="../media/image156.png"/><Relationship Id="rId24" Type="http://schemas.openxmlformats.org/officeDocument/2006/relationships/customXml" Target="../ink/ink1482.xml"/><Relationship Id="rId40" Type="http://schemas.openxmlformats.org/officeDocument/2006/relationships/customXml" Target="../ink/ink1490.xml"/><Relationship Id="rId45" Type="http://schemas.openxmlformats.org/officeDocument/2006/relationships/image" Target="../media/image164.png"/><Relationship Id="rId66" Type="http://schemas.openxmlformats.org/officeDocument/2006/relationships/customXml" Target="../ink/ink1503.xml"/><Relationship Id="rId87" Type="http://schemas.openxmlformats.org/officeDocument/2006/relationships/customXml" Target="../ink/ink1514.xml"/><Relationship Id="rId110" Type="http://schemas.openxmlformats.org/officeDocument/2006/relationships/image" Target="../media/image199.png"/><Relationship Id="rId115" Type="http://schemas.openxmlformats.org/officeDocument/2006/relationships/customXml" Target="../ink/ink1528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477.xml"/><Relationship Id="rId30" Type="http://schemas.openxmlformats.org/officeDocument/2006/relationships/customXml" Target="../ink/ink1485.xml"/><Relationship Id="rId35" Type="http://schemas.openxmlformats.org/officeDocument/2006/relationships/image" Target="../media/image159.png"/><Relationship Id="rId56" Type="http://schemas.openxmlformats.org/officeDocument/2006/relationships/customXml" Target="../ink/ink1498.xml"/><Relationship Id="rId77" Type="http://schemas.openxmlformats.org/officeDocument/2006/relationships/customXml" Target="../ink/ink1509.xml"/><Relationship Id="rId100" Type="http://schemas.openxmlformats.org/officeDocument/2006/relationships/image" Target="../media/image194.png"/><Relationship Id="rId105" Type="http://schemas.openxmlformats.org/officeDocument/2006/relationships/customXml" Target="../ink/ink1523.xml"/><Relationship Id="rId8" Type="http://schemas.openxmlformats.org/officeDocument/2006/relationships/customXml" Target="../ink/ink1474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517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93.xml"/><Relationship Id="rId67" Type="http://schemas.openxmlformats.org/officeDocument/2006/relationships/image" Target="../media/image175.png"/><Relationship Id="rId116" Type="http://schemas.openxmlformats.org/officeDocument/2006/relationships/image" Target="../media/image186.png"/><Relationship Id="rId20" Type="http://schemas.openxmlformats.org/officeDocument/2006/relationships/customXml" Target="../ink/ink1480.xml"/><Relationship Id="rId41" Type="http://schemas.openxmlformats.org/officeDocument/2006/relationships/image" Target="../media/image162.png"/><Relationship Id="rId62" Type="http://schemas.openxmlformats.org/officeDocument/2006/relationships/customXml" Target="../ink/ink1501.xml"/><Relationship Id="rId83" Type="http://schemas.openxmlformats.org/officeDocument/2006/relationships/customXml" Target="../ink/ink1512.xml"/><Relationship Id="rId88" Type="http://schemas.openxmlformats.org/officeDocument/2006/relationships/image" Target="../media/image188.png"/><Relationship Id="rId111" Type="http://schemas.openxmlformats.org/officeDocument/2006/relationships/customXml" Target="../ink/ink1526.xml"/><Relationship Id="rId15" Type="http://schemas.openxmlformats.org/officeDocument/2006/relationships/image" Target="../media/image150.png"/><Relationship Id="rId36" Type="http://schemas.openxmlformats.org/officeDocument/2006/relationships/customXml" Target="../ink/ink1488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41.xml"/><Relationship Id="rId26" Type="http://schemas.openxmlformats.org/officeDocument/2006/relationships/customXml" Target="../ink/ink45.xml"/><Relationship Id="rId39" Type="http://schemas.openxmlformats.org/officeDocument/2006/relationships/image" Target="../media/image25.png"/><Relationship Id="rId21" Type="http://schemas.openxmlformats.org/officeDocument/2006/relationships/image" Target="../media/image11.png"/><Relationship Id="rId34" Type="http://schemas.openxmlformats.org/officeDocument/2006/relationships/customXml" Target="../ink/ink49.xml"/><Relationship Id="rId42" Type="http://schemas.openxmlformats.org/officeDocument/2006/relationships/customXml" Target="../ink/ink53.xml"/><Relationship Id="rId47" Type="http://schemas.openxmlformats.org/officeDocument/2006/relationships/image" Target="../media/image29.png"/><Relationship Id="rId50" Type="http://schemas.openxmlformats.org/officeDocument/2006/relationships/customXml" Target="../ink/ink57.xml"/><Relationship Id="rId55" Type="http://schemas.openxmlformats.org/officeDocument/2006/relationships/image" Target="../media/image33.png"/><Relationship Id="rId7" Type="http://schemas.openxmlformats.org/officeDocument/2006/relationships/image" Target="../media/image5.png"/><Relationship Id="rId2" Type="http://schemas.openxmlformats.org/officeDocument/2006/relationships/customXml" Target="../ink/ink34.xml"/><Relationship Id="rId16" Type="http://schemas.openxmlformats.org/officeDocument/2006/relationships/customXml" Target="../ink/ink40.xml"/><Relationship Id="rId29" Type="http://schemas.openxmlformats.org/officeDocument/2006/relationships/image" Target="../media/image20.png"/><Relationship Id="rId11" Type="http://schemas.openxmlformats.org/officeDocument/2006/relationships/image" Target="../media/image6.png"/><Relationship Id="rId24" Type="http://schemas.openxmlformats.org/officeDocument/2006/relationships/customXml" Target="../ink/ink44.xml"/><Relationship Id="rId32" Type="http://schemas.openxmlformats.org/officeDocument/2006/relationships/customXml" Target="../ink/ink48.xml"/><Relationship Id="rId37" Type="http://schemas.openxmlformats.org/officeDocument/2006/relationships/image" Target="../media/image24.png"/><Relationship Id="rId40" Type="http://schemas.openxmlformats.org/officeDocument/2006/relationships/customXml" Target="../ink/ink52.xml"/><Relationship Id="rId45" Type="http://schemas.openxmlformats.org/officeDocument/2006/relationships/image" Target="../media/image28.png"/><Relationship Id="rId53" Type="http://schemas.openxmlformats.org/officeDocument/2006/relationships/image" Target="../media/image32.png"/><Relationship Id="rId5" Type="http://schemas.openxmlformats.org/officeDocument/2006/relationships/image" Target="../media/image4.png"/><Relationship Id="rId10" Type="http://schemas.openxmlformats.org/officeDocument/2006/relationships/customXml" Target="../ink/ink37.xml"/><Relationship Id="rId19" Type="http://schemas.openxmlformats.org/officeDocument/2006/relationships/image" Target="../media/image10.png"/><Relationship Id="rId31" Type="http://schemas.openxmlformats.org/officeDocument/2006/relationships/image" Target="../media/image21.png"/><Relationship Id="rId44" Type="http://schemas.openxmlformats.org/officeDocument/2006/relationships/customXml" Target="../ink/ink54.xml"/><Relationship Id="rId52" Type="http://schemas.openxmlformats.org/officeDocument/2006/relationships/customXml" Target="../ink/ink58.xml"/><Relationship Id="rId9" Type="http://schemas.openxmlformats.org/officeDocument/2006/relationships/image" Target="../media/image3.png"/><Relationship Id="rId14" Type="http://schemas.openxmlformats.org/officeDocument/2006/relationships/customXml" Target="../ink/ink39.xml"/><Relationship Id="rId22" Type="http://schemas.openxmlformats.org/officeDocument/2006/relationships/customXml" Target="../ink/ink43.xml"/><Relationship Id="rId27" Type="http://schemas.openxmlformats.org/officeDocument/2006/relationships/image" Target="../media/image19.png"/><Relationship Id="rId30" Type="http://schemas.openxmlformats.org/officeDocument/2006/relationships/customXml" Target="../ink/ink47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48" Type="http://schemas.openxmlformats.org/officeDocument/2006/relationships/customXml" Target="../ink/ink56.xml"/><Relationship Id="rId56" Type="http://schemas.openxmlformats.org/officeDocument/2006/relationships/customXml" Target="../ink/ink60.xml"/><Relationship Id="rId8" Type="http://schemas.openxmlformats.org/officeDocument/2006/relationships/customXml" Target="../ink/ink36.xml"/><Relationship Id="rId51" Type="http://schemas.openxmlformats.org/officeDocument/2006/relationships/image" Target="../media/image31.png"/><Relationship Id="rId12" Type="http://schemas.openxmlformats.org/officeDocument/2006/relationships/customXml" Target="../ink/ink38.xml"/><Relationship Id="rId17" Type="http://schemas.openxmlformats.org/officeDocument/2006/relationships/image" Target="../media/image9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51.xml"/><Relationship Id="rId46" Type="http://schemas.openxmlformats.org/officeDocument/2006/relationships/customXml" Target="../ink/ink55.xml"/><Relationship Id="rId20" Type="http://schemas.openxmlformats.org/officeDocument/2006/relationships/customXml" Target="../ink/ink42.xml"/><Relationship Id="rId41" Type="http://schemas.openxmlformats.org/officeDocument/2006/relationships/image" Target="../media/image26.png"/><Relationship Id="rId54" Type="http://schemas.openxmlformats.org/officeDocument/2006/relationships/customXml" Target="../ink/ink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.xml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46.xml"/><Relationship Id="rId36" Type="http://schemas.openxmlformats.org/officeDocument/2006/relationships/customXml" Target="../ink/ink50.xml"/><Relationship Id="rId49" Type="http://schemas.openxmlformats.org/officeDocument/2006/relationships/image" Target="../media/image30.png"/><Relationship Id="rId57" Type="http://schemas.openxmlformats.org/officeDocument/2006/relationships/image" Target="../media/image34.png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88.xml"/><Relationship Id="rId21" Type="http://schemas.openxmlformats.org/officeDocument/2006/relationships/image" Target="../media/image152.png"/><Relationship Id="rId42" Type="http://schemas.openxmlformats.org/officeDocument/2006/relationships/customXml" Target="../ink/ink1550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6" Type="http://schemas.openxmlformats.org/officeDocument/2006/relationships/customXml" Target="../ink/ink1537.xml"/><Relationship Id="rId107" Type="http://schemas.openxmlformats.org/officeDocument/2006/relationships/customXml" Target="../ink/ink1583.xml"/><Relationship Id="rId11" Type="http://schemas.openxmlformats.org/officeDocument/2006/relationships/image" Target="../media/image148.png"/><Relationship Id="rId32" Type="http://schemas.openxmlformats.org/officeDocument/2006/relationships/customXml" Target="../ink/ink1545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558.xml"/><Relationship Id="rId74" Type="http://schemas.openxmlformats.org/officeDocument/2006/relationships/image" Target="../media/image178.png"/><Relationship Id="rId79" Type="http://schemas.openxmlformats.org/officeDocument/2006/relationships/customXml" Target="../ink/ink1569.xml"/><Relationship Id="rId102" Type="http://schemas.openxmlformats.org/officeDocument/2006/relationships/image" Target="../media/image195.png"/><Relationship Id="rId123" Type="http://schemas.openxmlformats.org/officeDocument/2006/relationships/customXml" Target="../ink/ink1591.xml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577.xml"/><Relationship Id="rId22" Type="http://schemas.openxmlformats.org/officeDocument/2006/relationships/customXml" Target="../ink/ink1540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553.xml"/><Relationship Id="rId64" Type="http://schemas.openxmlformats.org/officeDocument/2006/relationships/customXml" Target="../ink/ink1561.xml"/><Relationship Id="rId69" Type="http://schemas.openxmlformats.org/officeDocument/2006/relationships/customXml" Target="../ink/ink1564.xml"/><Relationship Id="rId113" Type="http://schemas.openxmlformats.org/officeDocument/2006/relationships/customXml" Target="../ink/ink1586.xml"/><Relationship Id="rId118" Type="http://schemas.openxmlformats.org/officeDocument/2006/relationships/image" Target="../media/image203.png"/><Relationship Id="rId134" Type="http://schemas.openxmlformats.org/officeDocument/2006/relationships/customXml" Target="../ink/ink1597.xml"/><Relationship Id="rId80" Type="http://schemas.openxmlformats.org/officeDocument/2006/relationships/image" Target="../media/image181.png"/><Relationship Id="rId85" Type="http://schemas.openxmlformats.org/officeDocument/2006/relationships/customXml" Target="../ink/ink1572.xml"/><Relationship Id="rId12" Type="http://schemas.openxmlformats.org/officeDocument/2006/relationships/customXml" Target="../ink/ink1535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548.xml"/><Relationship Id="rId59" Type="http://schemas.openxmlformats.org/officeDocument/2006/relationships/image" Target="../media/image171.png"/><Relationship Id="rId103" Type="http://schemas.openxmlformats.org/officeDocument/2006/relationships/customXml" Target="../ink/ink1581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594.xml"/><Relationship Id="rId54" Type="http://schemas.openxmlformats.org/officeDocument/2006/relationships/customXml" Target="../ink/ink1556.xml"/><Relationship Id="rId70" Type="http://schemas.openxmlformats.org/officeDocument/2006/relationships/image" Target="../media/image176.png"/><Relationship Id="rId75" Type="http://schemas.openxmlformats.org/officeDocument/2006/relationships/customXml" Target="../ink/ink1567.xml"/><Relationship Id="rId91" Type="http://schemas.openxmlformats.org/officeDocument/2006/relationships/customXml" Target="../ink/ink1575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2.xml"/><Relationship Id="rId23" Type="http://schemas.openxmlformats.org/officeDocument/2006/relationships/image" Target="../media/image153.png"/><Relationship Id="rId28" Type="http://schemas.openxmlformats.org/officeDocument/2006/relationships/customXml" Target="../ink/ink1543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589.xml"/><Relationship Id="rId44" Type="http://schemas.openxmlformats.org/officeDocument/2006/relationships/customXml" Target="../ink/ink1551.xml"/><Relationship Id="rId60" Type="http://schemas.openxmlformats.org/officeDocument/2006/relationships/customXml" Target="../ink/ink1559.xml"/><Relationship Id="rId65" Type="http://schemas.openxmlformats.org/officeDocument/2006/relationships/image" Target="../media/image174.png"/><Relationship Id="rId81" Type="http://schemas.openxmlformats.org/officeDocument/2006/relationships/customXml" Target="../ink/ink1570.xml"/><Relationship Id="rId86" Type="http://schemas.openxmlformats.org/officeDocument/2006/relationships/image" Target="../media/image184.png"/><Relationship Id="rId130" Type="http://schemas.openxmlformats.org/officeDocument/2006/relationships/customXml" Target="../ink/ink1595.xml"/><Relationship Id="rId135" Type="http://schemas.openxmlformats.org/officeDocument/2006/relationships/image" Target="../media/image187.png"/><Relationship Id="rId13" Type="http://schemas.openxmlformats.org/officeDocument/2006/relationships/image" Target="../media/image149.png"/><Relationship Id="rId18" Type="http://schemas.openxmlformats.org/officeDocument/2006/relationships/customXml" Target="../ink/ink1538.xml"/><Relationship Id="rId39" Type="http://schemas.openxmlformats.org/officeDocument/2006/relationships/image" Target="../media/image161.png"/><Relationship Id="rId109" Type="http://schemas.openxmlformats.org/officeDocument/2006/relationships/customXml" Target="../ink/ink1584.xml"/><Relationship Id="rId34" Type="http://schemas.openxmlformats.org/officeDocument/2006/relationships/customXml" Target="../ink/ink1546.xml"/><Relationship Id="rId50" Type="http://schemas.openxmlformats.org/officeDocument/2006/relationships/customXml" Target="../ink/ink1554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578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592.xml"/><Relationship Id="rId7" Type="http://schemas.openxmlformats.org/officeDocument/2006/relationships/image" Target="../media/image146.png"/><Relationship Id="rId71" Type="http://schemas.openxmlformats.org/officeDocument/2006/relationships/customXml" Target="../ink/ink1565.xml"/><Relationship Id="rId92" Type="http://schemas.openxmlformats.org/officeDocument/2006/relationships/image" Target="../media/image190.png"/><Relationship Id="rId2" Type="http://schemas.openxmlformats.org/officeDocument/2006/relationships/customXml" Target="../ink/ink1530.xml"/><Relationship Id="rId29" Type="http://schemas.openxmlformats.org/officeDocument/2006/relationships/image" Target="../media/image156.png"/><Relationship Id="rId24" Type="http://schemas.openxmlformats.org/officeDocument/2006/relationships/customXml" Target="../ink/ink1541.xml"/><Relationship Id="rId40" Type="http://schemas.openxmlformats.org/officeDocument/2006/relationships/customXml" Target="../ink/ink1549.xml"/><Relationship Id="rId45" Type="http://schemas.openxmlformats.org/officeDocument/2006/relationships/image" Target="../media/image164.png"/><Relationship Id="rId66" Type="http://schemas.openxmlformats.org/officeDocument/2006/relationships/customXml" Target="../ink/ink1562.xml"/><Relationship Id="rId87" Type="http://schemas.openxmlformats.org/officeDocument/2006/relationships/customXml" Target="../ink/ink1573.xml"/><Relationship Id="rId110" Type="http://schemas.openxmlformats.org/officeDocument/2006/relationships/image" Target="../media/image199.png"/><Relationship Id="rId115" Type="http://schemas.openxmlformats.org/officeDocument/2006/relationships/customXml" Target="../ink/ink1587.xml"/><Relationship Id="rId131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536.xml"/><Relationship Id="rId30" Type="http://schemas.openxmlformats.org/officeDocument/2006/relationships/customXml" Target="../ink/ink1544.xml"/><Relationship Id="rId35" Type="http://schemas.openxmlformats.org/officeDocument/2006/relationships/image" Target="../media/image159.png"/><Relationship Id="rId56" Type="http://schemas.openxmlformats.org/officeDocument/2006/relationships/customXml" Target="../ink/ink1557.xml"/><Relationship Id="rId77" Type="http://schemas.openxmlformats.org/officeDocument/2006/relationships/customXml" Target="../ink/ink1568.xml"/><Relationship Id="rId100" Type="http://schemas.openxmlformats.org/officeDocument/2006/relationships/image" Target="../media/image194.png"/><Relationship Id="rId105" Type="http://schemas.openxmlformats.org/officeDocument/2006/relationships/customXml" Target="../ink/ink1582.xml"/><Relationship Id="rId126" Type="http://schemas.openxmlformats.org/officeDocument/2006/relationships/image" Target="../media/image207.png"/><Relationship Id="rId8" Type="http://schemas.openxmlformats.org/officeDocument/2006/relationships/customXml" Target="../ink/ink1533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576.xml"/><Relationship Id="rId98" Type="http://schemas.openxmlformats.org/officeDocument/2006/relationships/image" Target="../media/image193.png"/><Relationship Id="rId121" Type="http://schemas.openxmlformats.org/officeDocument/2006/relationships/customXml" Target="../ink/ink1590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552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20" Type="http://schemas.openxmlformats.org/officeDocument/2006/relationships/customXml" Target="../ink/ink1539.xml"/><Relationship Id="rId41" Type="http://schemas.openxmlformats.org/officeDocument/2006/relationships/image" Target="../media/image162.png"/><Relationship Id="rId62" Type="http://schemas.openxmlformats.org/officeDocument/2006/relationships/customXml" Target="../ink/ink1560.xml"/><Relationship Id="rId83" Type="http://schemas.openxmlformats.org/officeDocument/2006/relationships/customXml" Target="../ink/ink1571.xml"/><Relationship Id="rId88" Type="http://schemas.openxmlformats.org/officeDocument/2006/relationships/image" Target="../media/image188.png"/><Relationship Id="rId111" Type="http://schemas.openxmlformats.org/officeDocument/2006/relationships/customXml" Target="../ink/ink1585.xml"/><Relationship Id="rId132" Type="http://schemas.openxmlformats.org/officeDocument/2006/relationships/customXml" Target="../ink/ink1596.xml"/><Relationship Id="rId15" Type="http://schemas.openxmlformats.org/officeDocument/2006/relationships/image" Target="../media/image150.png"/><Relationship Id="rId36" Type="http://schemas.openxmlformats.org/officeDocument/2006/relationships/customXml" Target="../ink/ink1547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593.xml"/><Relationship Id="rId10" Type="http://schemas.openxmlformats.org/officeDocument/2006/relationships/customXml" Target="../ink/ink1534.xml"/><Relationship Id="rId31" Type="http://schemas.openxmlformats.org/officeDocument/2006/relationships/image" Target="../media/image157.png"/><Relationship Id="rId52" Type="http://schemas.openxmlformats.org/officeDocument/2006/relationships/customXml" Target="../ink/ink1555.xml"/><Relationship Id="rId73" Type="http://schemas.openxmlformats.org/officeDocument/2006/relationships/customXml" Target="../ink/ink1566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579.xml"/><Relationship Id="rId101" Type="http://schemas.openxmlformats.org/officeDocument/2006/relationships/customXml" Target="../ink/ink1580.xml"/><Relationship Id="rId122" Type="http://schemas.openxmlformats.org/officeDocument/2006/relationships/image" Target="../media/image205.png"/><Relationship Id="rId4" Type="http://schemas.openxmlformats.org/officeDocument/2006/relationships/customXml" Target="../ink/ink1531.xml"/><Relationship Id="rId9" Type="http://schemas.openxmlformats.org/officeDocument/2006/relationships/image" Target="../media/image147.png"/><Relationship Id="rId26" Type="http://schemas.openxmlformats.org/officeDocument/2006/relationships/customXml" Target="../ink/ink1542.xml"/><Relationship Id="rId47" Type="http://schemas.openxmlformats.org/officeDocument/2006/relationships/image" Target="../media/image165.png"/><Relationship Id="rId68" Type="http://schemas.openxmlformats.org/officeDocument/2006/relationships/customXml" Target="../ink/ink1563.xml"/><Relationship Id="rId89" Type="http://schemas.openxmlformats.org/officeDocument/2006/relationships/customXml" Target="../ink/ink1574.xml"/><Relationship Id="rId112" Type="http://schemas.openxmlformats.org/officeDocument/2006/relationships/image" Target="../media/image200.png"/><Relationship Id="rId133" Type="http://schemas.openxmlformats.org/officeDocument/2006/relationships/image" Target="../media/image186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56.xml"/><Relationship Id="rId21" Type="http://schemas.openxmlformats.org/officeDocument/2006/relationships/image" Target="../media/image152.png"/><Relationship Id="rId42" Type="http://schemas.openxmlformats.org/officeDocument/2006/relationships/customXml" Target="../ink/ink1618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667.xml"/><Relationship Id="rId107" Type="http://schemas.openxmlformats.org/officeDocument/2006/relationships/customXml" Target="../ink/ink1651.xml"/><Relationship Id="rId11" Type="http://schemas.openxmlformats.org/officeDocument/2006/relationships/image" Target="../media/image148.png"/><Relationship Id="rId32" Type="http://schemas.openxmlformats.org/officeDocument/2006/relationships/customXml" Target="../ink/ink1613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645.xml"/><Relationship Id="rId22" Type="http://schemas.openxmlformats.org/officeDocument/2006/relationships/customXml" Target="../ink/ink1608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621.xml"/><Relationship Id="rId64" Type="http://schemas.openxmlformats.org/officeDocument/2006/relationships/customXml" Target="../ink/ink1629.xml"/><Relationship Id="rId69" Type="http://schemas.openxmlformats.org/officeDocument/2006/relationships/customXml" Target="../ink/ink1632.xml"/><Relationship Id="rId113" Type="http://schemas.openxmlformats.org/officeDocument/2006/relationships/customXml" Target="../ink/ink1654.xml"/><Relationship Id="rId118" Type="http://schemas.openxmlformats.org/officeDocument/2006/relationships/image" Target="../media/image203.png"/><Relationship Id="rId134" Type="http://schemas.openxmlformats.org/officeDocument/2006/relationships/customXml" Target="../ink/ink1665.xml"/><Relationship Id="rId139" Type="http://schemas.openxmlformats.org/officeDocument/2006/relationships/image" Target="../media/image213.png"/><Relationship Id="rId80" Type="http://schemas.openxmlformats.org/officeDocument/2006/relationships/image" Target="../media/image181.png"/><Relationship Id="rId85" Type="http://schemas.openxmlformats.org/officeDocument/2006/relationships/customXml" Target="../ink/ink1640.xml"/><Relationship Id="rId12" Type="http://schemas.openxmlformats.org/officeDocument/2006/relationships/customXml" Target="../ink/ink1603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616.xml"/><Relationship Id="rId59" Type="http://schemas.openxmlformats.org/officeDocument/2006/relationships/image" Target="../media/image171.png"/><Relationship Id="rId103" Type="http://schemas.openxmlformats.org/officeDocument/2006/relationships/customXml" Target="../ink/ink1649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662.xml"/><Relationship Id="rId54" Type="http://schemas.openxmlformats.org/officeDocument/2006/relationships/customXml" Target="../ink/ink1624.xml"/><Relationship Id="rId70" Type="http://schemas.openxmlformats.org/officeDocument/2006/relationships/image" Target="../media/image176.png"/><Relationship Id="rId75" Type="http://schemas.openxmlformats.org/officeDocument/2006/relationships/customXml" Target="../ink/ink1635.xml"/><Relationship Id="rId91" Type="http://schemas.openxmlformats.org/officeDocument/2006/relationships/customXml" Target="../ink/ink1643.xml"/><Relationship Id="rId96" Type="http://schemas.openxmlformats.org/officeDocument/2006/relationships/image" Target="../media/image192.png"/><Relationship Id="rId140" Type="http://schemas.openxmlformats.org/officeDocument/2006/relationships/customXml" Target="../ink/ink1668.xml"/><Relationship Id="rId14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0.xml"/><Relationship Id="rId23" Type="http://schemas.openxmlformats.org/officeDocument/2006/relationships/image" Target="../media/image153.png"/><Relationship Id="rId28" Type="http://schemas.openxmlformats.org/officeDocument/2006/relationships/customXml" Target="../ink/ink1611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657.xml"/><Relationship Id="rId44" Type="http://schemas.openxmlformats.org/officeDocument/2006/relationships/customXml" Target="../ink/ink1619.xml"/><Relationship Id="rId60" Type="http://schemas.openxmlformats.org/officeDocument/2006/relationships/customXml" Target="../ink/ink1627.xml"/><Relationship Id="rId65" Type="http://schemas.openxmlformats.org/officeDocument/2006/relationships/image" Target="../media/image174.png"/><Relationship Id="rId81" Type="http://schemas.openxmlformats.org/officeDocument/2006/relationships/customXml" Target="../ink/ink1638.xml"/><Relationship Id="rId86" Type="http://schemas.openxmlformats.org/officeDocument/2006/relationships/image" Target="../media/image184.png"/><Relationship Id="rId130" Type="http://schemas.openxmlformats.org/officeDocument/2006/relationships/customXml" Target="../ink/ink1663.xml"/><Relationship Id="rId135" Type="http://schemas.openxmlformats.org/officeDocument/2006/relationships/image" Target="../media/image211.png"/><Relationship Id="rId13" Type="http://schemas.openxmlformats.org/officeDocument/2006/relationships/image" Target="../media/image149.png"/><Relationship Id="rId18" Type="http://schemas.openxmlformats.org/officeDocument/2006/relationships/customXml" Target="../ink/ink1606.xml"/><Relationship Id="rId39" Type="http://schemas.openxmlformats.org/officeDocument/2006/relationships/image" Target="../media/image161.png"/><Relationship Id="rId109" Type="http://schemas.openxmlformats.org/officeDocument/2006/relationships/customXml" Target="../ink/ink1652.xml"/><Relationship Id="rId34" Type="http://schemas.openxmlformats.org/officeDocument/2006/relationships/customXml" Target="../ink/ink1614.xml"/><Relationship Id="rId50" Type="http://schemas.openxmlformats.org/officeDocument/2006/relationships/customXml" Target="../ink/ink1622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646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660.xml"/><Relationship Id="rId141" Type="http://schemas.openxmlformats.org/officeDocument/2006/relationships/image" Target="../media/image214.png"/><Relationship Id="rId146" Type="http://schemas.openxmlformats.org/officeDocument/2006/relationships/customXml" Target="../ink/ink1671.xml"/><Relationship Id="rId7" Type="http://schemas.openxmlformats.org/officeDocument/2006/relationships/image" Target="../media/image146.png"/><Relationship Id="rId71" Type="http://schemas.openxmlformats.org/officeDocument/2006/relationships/customXml" Target="../ink/ink1633.xml"/><Relationship Id="rId92" Type="http://schemas.openxmlformats.org/officeDocument/2006/relationships/image" Target="../media/image190.png"/><Relationship Id="rId2" Type="http://schemas.openxmlformats.org/officeDocument/2006/relationships/customXml" Target="../ink/ink1598.xml"/><Relationship Id="rId29" Type="http://schemas.openxmlformats.org/officeDocument/2006/relationships/image" Target="../media/image156.png"/><Relationship Id="rId24" Type="http://schemas.openxmlformats.org/officeDocument/2006/relationships/customXml" Target="../ink/ink1609.xml"/><Relationship Id="rId40" Type="http://schemas.openxmlformats.org/officeDocument/2006/relationships/customXml" Target="../ink/ink1617.xml"/><Relationship Id="rId45" Type="http://schemas.openxmlformats.org/officeDocument/2006/relationships/image" Target="../media/image164.png"/><Relationship Id="rId66" Type="http://schemas.openxmlformats.org/officeDocument/2006/relationships/customXml" Target="../ink/ink1630.xml"/><Relationship Id="rId87" Type="http://schemas.openxmlformats.org/officeDocument/2006/relationships/customXml" Target="../ink/ink1641.xml"/><Relationship Id="rId110" Type="http://schemas.openxmlformats.org/officeDocument/2006/relationships/image" Target="../media/image199.png"/><Relationship Id="rId115" Type="http://schemas.openxmlformats.org/officeDocument/2006/relationships/customXml" Target="../ink/ink1655.xml"/><Relationship Id="rId131" Type="http://schemas.openxmlformats.org/officeDocument/2006/relationships/image" Target="../media/image209.png"/><Relationship Id="rId136" Type="http://schemas.openxmlformats.org/officeDocument/2006/relationships/customXml" Target="../ink/ink1666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604.xml"/><Relationship Id="rId30" Type="http://schemas.openxmlformats.org/officeDocument/2006/relationships/customXml" Target="../ink/ink1612.xml"/><Relationship Id="rId35" Type="http://schemas.openxmlformats.org/officeDocument/2006/relationships/image" Target="../media/image159.png"/><Relationship Id="rId56" Type="http://schemas.openxmlformats.org/officeDocument/2006/relationships/customXml" Target="../ink/ink1625.xml"/><Relationship Id="rId77" Type="http://schemas.openxmlformats.org/officeDocument/2006/relationships/customXml" Target="../ink/ink1636.xml"/><Relationship Id="rId100" Type="http://schemas.openxmlformats.org/officeDocument/2006/relationships/image" Target="../media/image194.png"/><Relationship Id="rId105" Type="http://schemas.openxmlformats.org/officeDocument/2006/relationships/customXml" Target="../ink/ink1650.xml"/><Relationship Id="rId126" Type="http://schemas.openxmlformats.org/officeDocument/2006/relationships/image" Target="../media/image207.png"/><Relationship Id="rId147" Type="http://schemas.openxmlformats.org/officeDocument/2006/relationships/image" Target="../media/image187.png"/><Relationship Id="rId8" Type="http://schemas.openxmlformats.org/officeDocument/2006/relationships/customXml" Target="../ink/ink1601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644.xml"/><Relationship Id="rId98" Type="http://schemas.openxmlformats.org/officeDocument/2006/relationships/image" Target="../media/image193.png"/><Relationship Id="rId121" Type="http://schemas.openxmlformats.org/officeDocument/2006/relationships/customXml" Target="../ink/ink1658.xml"/><Relationship Id="rId142" Type="http://schemas.openxmlformats.org/officeDocument/2006/relationships/customXml" Target="../ink/ink1669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620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20" Type="http://schemas.openxmlformats.org/officeDocument/2006/relationships/customXml" Target="../ink/ink1607.xml"/><Relationship Id="rId41" Type="http://schemas.openxmlformats.org/officeDocument/2006/relationships/image" Target="../media/image162.png"/><Relationship Id="rId62" Type="http://schemas.openxmlformats.org/officeDocument/2006/relationships/customXml" Target="../ink/ink1628.xml"/><Relationship Id="rId83" Type="http://schemas.openxmlformats.org/officeDocument/2006/relationships/customXml" Target="../ink/ink1639.xml"/><Relationship Id="rId88" Type="http://schemas.openxmlformats.org/officeDocument/2006/relationships/image" Target="../media/image188.png"/><Relationship Id="rId111" Type="http://schemas.openxmlformats.org/officeDocument/2006/relationships/customXml" Target="../ink/ink1653.xml"/><Relationship Id="rId132" Type="http://schemas.openxmlformats.org/officeDocument/2006/relationships/customXml" Target="../ink/ink1664.xml"/><Relationship Id="rId15" Type="http://schemas.openxmlformats.org/officeDocument/2006/relationships/image" Target="../media/image150.png"/><Relationship Id="rId36" Type="http://schemas.openxmlformats.org/officeDocument/2006/relationships/customXml" Target="../ink/ink1615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661.xml"/><Relationship Id="rId10" Type="http://schemas.openxmlformats.org/officeDocument/2006/relationships/customXml" Target="../ink/ink1602.xml"/><Relationship Id="rId31" Type="http://schemas.openxmlformats.org/officeDocument/2006/relationships/image" Target="../media/image157.png"/><Relationship Id="rId52" Type="http://schemas.openxmlformats.org/officeDocument/2006/relationships/customXml" Target="../ink/ink1623.xml"/><Relationship Id="rId73" Type="http://schemas.openxmlformats.org/officeDocument/2006/relationships/customXml" Target="../ink/ink1634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647.xml"/><Relationship Id="rId101" Type="http://schemas.openxmlformats.org/officeDocument/2006/relationships/customXml" Target="../ink/ink1648.xml"/><Relationship Id="rId122" Type="http://schemas.openxmlformats.org/officeDocument/2006/relationships/image" Target="../media/image205.png"/><Relationship Id="rId143" Type="http://schemas.openxmlformats.org/officeDocument/2006/relationships/image" Target="../media/image185.png"/><Relationship Id="rId4" Type="http://schemas.openxmlformats.org/officeDocument/2006/relationships/customXml" Target="../ink/ink1599.xml"/><Relationship Id="rId9" Type="http://schemas.openxmlformats.org/officeDocument/2006/relationships/image" Target="../media/image147.png"/><Relationship Id="rId26" Type="http://schemas.openxmlformats.org/officeDocument/2006/relationships/customXml" Target="../ink/ink1610.xml"/><Relationship Id="rId47" Type="http://schemas.openxmlformats.org/officeDocument/2006/relationships/image" Target="../media/image165.png"/><Relationship Id="rId68" Type="http://schemas.openxmlformats.org/officeDocument/2006/relationships/customXml" Target="../ink/ink1631.xml"/><Relationship Id="rId89" Type="http://schemas.openxmlformats.org/officeDocument/2006/relationships/customXml" Target="../ink/ink1642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6" Type="http://schemas.openxmlformats.org/officeDocument/2006/relationships/customXml" Target="../ink/ink1605.xml"/><Relationship Id="rId37" Type="http://schemas.openxmlformats.org/officeDocument/2006/relationships/image" Target="../media/image160.png"/><Relationship Id="rId58" Type="http://schemas.openxmlformats.org/officeDocument/2006/relationships/customXml" Target="../ink/ink1626.xml"/><Relationship Id="rId79" Type="http://schemas.openxmlformats.org/officeDocument/2006/relationships/customXml" Target="../ink/ink1637.xml"/><Relationship Id="rId102" Type="http://schemas.openxmlformats.org/officeDocument/2006/relationships/image" Target="../media/image195.png"/><Relationship Id="rId123" Type="http://schemas.openxmlformats.org/officeDocument/2006/relationships/customXml" Target="../ink/ink1659.xml"/><Relationship Id="rId144" Type="http://schemas.openxmlformats.org/officeDocument/2006/relationships/customXml" Target="../ink/ink1670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30.xml"/><Relationship Id="rId21" Type="http://schemas.openxmlformats.org/officeDocument/2006/relationships/image" Target="../media/image152.png"/><Relationship Id="rId42" Type="http://schemas.openxmlformats.org/officeDocument/2006/relationships/customXml" Target="../ink/ink1692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741.xml"/><Relationship Id="rId159" Type="http://schemas.openxmlformats.org/officeDocument/2006/relationships/image" Target="../media/image223.png"/><Relationship Id="rId107" Type="http://schemas.openxmlformats.org/officeDocument/2006/relationships/customXml" Target="../ink/ink1725.xml"/><Relationship Id="rId11" Type="http://schemas.openxmlformats.org/officeDocument/2006/relationships/image" Target="../media/image148.png"/><Relationship Id="rId32" Type="http://schemas.openxmlformats.org/officeDocument/2006/relationships/customXml" Target="../ink/ink1687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719.xml"/><Relationship Id="rId160" Type="http://schemas.openxmlformats.org/officeDocument/2006/relationships/customXml" Target="../ink/ink1752.xml"/><Relationship Id="rId22" Type="http://schemas.openxmlformats.org/officeDocument/2006/relationships/customXml" Target="../ink/ink1682.xml"/><Relationship Id="rId43" Type="http://schemas.openxmlformats.org/officeDocument/2006/relationships/image" Target="../media/image163.png"/><Relationship Id="rId64" Type="http://schemas.openxmlformats.org/officeDocument/2006/relationships/customXml" Target="../ink/ink1703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714.xml"/><Relationship Id="rId150" Type="http://schemas.openxmlformats.org/officeDocument/2006/relationships/customXml" Target="../ink/ink1747.xml"/><Relationship Id="rId12" Type="http://schemas.openxmlformats.org/officeDocument/2006/relationships/customXml" Target="../ink/ink1677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690.xml"/><Relationship Id="rId59" Type="http://schemas.openxmlformats.org/officeDocument/2006/relationships/image" Target="../media/image171.png"/><Relationship Id="rId103" Type="http://schemas.openxmlformats.org/officeDocument/2006/relationships/customXml" Target="../ink/ink1723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736.xml"/><Relationship Id="rId54" Type="http://schemas.openxmlformats.org/officeDocument/2006/relationships/customXml" Target="../ink/ink1698.xml"/><Relationship Id="rId70" Type="http://schemas.openxmlformats.org/officeDocument/2006/relationships/image" Target="../media/image176.png"/><Relationship Id="rId75" Type="http://schemas.openxmlformats.org/officeDocument/2006/relationships/customXml" Target="../ink/ink1709.xml"/><Relationship Id="rId91" Type="http://schemas.openxmlformats.org/officeDocument/2006/relationships/customXml" Target="../ink/ink1717.xml"/><Relationship Id="rId96" Type="http://schemas.openxmlformats.org/officeDocument/2006/relationships/image" Target="../media/image192.png"/><Relationship Id="rId140" Type="http://schemas.openxmlformats.org/officeDocument/2006/relationships/customXml" Target="../ink/ink1742.xml"/><Relationship Id="rId145" Type="http://schemas.openxmlformats.org/officeDocument/2006/relationships/image" Target="../media/image216.png"/><Relationship Id="rId161" Type="http://schemas.openxmlformats.org/officeDocument/2006/relationships/image" Target="../media/image1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4.xml"/><Relationship Id="rId23" Type="http://schemas.openxmlformats.org/officeDocument/2006/relationships/image" Target="../media/image153.png"/><Relationship Id="rId28" Type="http://schemas.openxmlformats.org/officeDocument/2006/relationships/customXml" Target="../ink/ink1685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731.xml"/><Relationship Id="rId44" Type="http://schemas.openxmlformats.org/officeDocument/2006/relationships/customXml" Target="../ink/ink1693.xml"/><Relationship Id="rId60" Type="http://schemas.openxmlformats.org/officeDocument/2006/relationships/customXml" Target="../ink/ink1701.xml"/><Relationship Id="rId65" Type="http://schemas.openxmlformats.org/officeDocument/2006/relationships/image" Target="../media/image174.png"/><Relationship Id="rId81" Type="http://schemas.openxmlformats.org/officeDocument/2006/relationships/customXml" Target="../ink/ink1712.xml"/><Relationship Id="rId86" Type="http://schemas.openxmlformats.org/officeDocument/2006/relationships/image" Target="../media/image184.png"/><Relationship Id="rId130" Type="http://schemas.openxmlformats.org/officeDocument/2006/relationships/customXml" Target="../ink/ink1737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750.xml"/><Relationship Id="rId13" Type="http://schemas.openxmlformats.org/officeDocument/2006/relationships/image" Target="../media/image149.png"/><Relationship Id="rId18" Type="http://schemas.openxmlformats.org/officeDocument/2006/relationships/customXml" Target="../ink/ink1680.xml"/><Relationship Id="rId39" Type="http://schemas.openxmlformats.org/officeDocument/2006/relationships/image" Target="../media/image161.png"/><Relationship Id="rId109" Type="http://schemas.openxmlformats.org/officeDocument/2006/relationships/customXml" Target="../ink/ink1726.xml"/><Relationship Id="rId34" Type="http://schemas.openxmlformats.org/officeDocument/2006/relationships/customXml" Target="../ink/ink1688.xml"/><Relationship Id="rId50" Type="http://schemas.openxmlformats.org/officeDocument/2006/relationships/customXml" Target="../ink/ink1696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720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734.xml"/><Relationship Id="rId141" Type="http://schemas.openxmlformats.org/officeDocument/2006/relationships/image" Target="../media/image214.png"/><Relationship Id="rId146" Type="http://schemas.openxmlformats.org/officeDocument/2006/relationships/customXml" Target="../ink/ink1745.xml"/><Relationship Id="rId7" Type="http://schemas.openxmlformats.org/officeDocument/2006/relationships/image" Target="../media/image146.png"/><Relationship Id="rId71" Type="http://schemas.openxmlformats.org/officeDocument/2006/relationships/customXml" Target="../ink/ink1707.xml"/><Relationship Id="rId92" Type="http://schemas.openxmlformats.org/officeDocument/2006/relationships/image" Target="../media/image190.png"/><Relationship Id="rId162" Type="http://schemas.openxmlformats.org/officeDocument/2006/relationships/customXml" Target="../ink/ink1753.xml"/><Relationship Id="rId2" Type="http://schemas.openxmlformats.org/officeDocument/2006/relationships/customXml" Target="../ink/ink1672.xml"/><Relationship Id="rId29" Type="http://schemas.openxmlformats.org/officeDocument/2006/relationships/image" Target="../media/image156.png"/><Relationship Id="rId24" Type="http://schemas.openxmlformats.org/officeDocument/2006/relationships/customXml" Target="../ink/ink1683.xml"/><Relationship Id="rId40" Type="http://schemas.openxmlformats.org/officeDocument/2006/relationships/customXml" Target="../ink/ink1691.xml"/><Relationship Id="rId45" Type="http://schemas.openxmlformats.org/officeDocument/2006/relationships/image" Target="../media/image164.png"/><Relationship Id="rId66" Type="http://schemas.openxmlformats.org/officeDocument/2006/relationships/customXml" Target="../ink/ink1704.xml"/><Relationship Id="rId87" Type="http://schemas.openxmlformats.org/officeDocument/2006/relationships/customXml" Target="../ink/ink1715.xml"/><Relationship Id="rId110" Type="http://schemas.openxmlformats.org/officeDocument/2006/relationships/image" Target="../media/image199.png"/><Relationship Id="rId115" Type="http://schemas.openxmlformats.org/officeDocument/2006/relationships/customXml" Target="../ink/ink1729.xml"/><Relationship Id="rId131" Type="http://schemas.openxmlformats.org/officeDocument/2006/relationships/image" Target="../media/image209.png"/><Relationship Id="rId136" Type="http://schemas.openxmlformats.org/officeDocument/2006/relationships/customXml" Target="../ink/ink1740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748.xml"/><Relationship Id="rId19" Type="http://schemas.openxmlformats.org/officeDocument/2006/relationships/image" Target="../media/image151.png"/><Relationship Id="rId14" Type="http://schemas.openxmlformats.org/officeDocument/2006/relationships/customXml" Target="../ink/ink1678.xml"/><Relationship Id="rId30" Type="http://schemas.openxmlformats.org/officeDocument/2006/relationships/customXml" Target="../ink/ink1686.xml"/><Relationship Id="rId35" Type="http://schemas.openxmlformats.org/officeDocument/2006/relationships/image" Target="../media/image159.png"/><Relationship Id="rId56" Type="http://schemas.openxmlformats.org/officeDocument/2006/relationships/customXml" Target="../ink/ink1699.xml"/><Relationship Id="rId77" Type="http://schemas.openxmlformats.org/officeDocument/2006/relationships/customXml" Target="../ink/ink1710.xml"/><Relationship Id="rId100" Type="http://schemas.openxmlformats.org/officeDocument/2006/relationships/image" Target="../media/image194.png"/><Relationship Id="rId105" Type="http://schemas.openxmlformats.org/officeDocument/2006/relationships/customXml" Target="../ink/ink1724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8" Type="http://schemas.openxmlformats.org/officeDocument/2006/relationships/customXml" Target="../ink/ink1675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718.xml"/><Relationship Id="rId98" Type="http://schemas.openxmlformats.org/officeDocument/2006/relationships/image" Target="../media/image193.png"/><Relationship Id="rId121" Type="http://schemas.openxmlformats.org/officeDocument/2006/relationships/customXml" Target="../ink/ink1732.xml"/><Relationship Id="rId142" Type="http://schemas.openxmlformats.org/officeDocument/2006/relationships/customXml" Target="../ink/ink1743.xml"/><Relationship Id="rId163" Type="http://schemas.openxmlformats.org/officeDocument/2006/relationships/image" Target="../media/image186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694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751.xml"/><Relationship Id="rId20" Type="http://schemas.openxmlformats.org/officeDocument/2006/relationships/customXml" Target="../ink/ink1681.xml"/><Relationship Id="rId41" Type="http://schemas.openxmlformats.org/officeDocument/2006/relationships/image" Target="../media/image162.png"/><Relationship Id="rId62" Type="http://schemas.openxmlformats.org/officeDocument/2006/relationships/customXml" Target="../ink/ink1702.xml"/><Relationship Id="rId83" Type="http://schemas.openxmlformats.org/officeDocument/2006/relationships/customXml" Target="../ink/ink1713.xml"/><Relationship Id="rId88" Type="http://schemas.openxmlformats.org/officeDocument/2006/relationships/image" Target="../media/image188.png"/><Relationship Id="rId111" Type="http://schemas.openxmlformats.org/officeDocument/2006/relationships/customXml" Target="../ink/ink1727.xml"/><Relationship Id="rId132" Type="http://schemas.openxmlformats.org/officeDocument/2006/relationships/customXml" Target="../ink/ink1738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689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735.xml"/><Relationship Id="rId10" Type="http://schemas.openxmlformats.org/officeDocument/2006/relationships/customXml" Target="../ink/ink1676.xml"/><Relationship Id="rId31" Type="http://schemas.openxmlformats.org/officeDocument/2006/relationships/image" Target="../media/image157.png"/><Relationship Id="rId52" Type="http://schemas.openxmlformats.org/officeDocument/2006/relationships/customXml" Target="../ink/ink1697.xml"/><Relationship Id="rId73" Type="http://schemas.openxmlformats.org/officeDocument/2006/relationships/customXml" Target="../ink/ink1708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721.xml"/><Relationship Id="rId101" Type="http://schemas.openxmlformats.org/officeDocument/2006/relationships/customXml" Target="../ink/ink1722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746.xml"/><Relationship Id="rId164" Type="http://schemas.openxmlformats.org/officeDocument/2006/relationships/customXml" Target="../ink/ink1754.xml"/><Relationship Id="rId4" Type="http://schemas.openxmlformats.org/officeDocument/2006/relationships/customXml" Target="../ink/ink1673.xml"/><Relationship Id="rId9" Type="http://schemas.openxmlformats.org/officeDocument/2006/relationships/image" Target="../media/image147.png"/><Relationship Id="rId26" Type="http://schemas.openxmlformats.org/officeDocument/2006/relationships/customXml" Target="../ink/ink1684.xml"/><Relationship Id="rId47" Type="http://schemas.openxmlformats.org/officeDocument/2006/relationships/image" Target="../media/image165.png"/><Relationship Id="rId68" Type="http://schemas.openxmlformats.org/officeDocument/2006/relationships/customXml" Target="../ink/ink1705.xml"/><Relationship Id="rId89" Type="http://schemas.openxmlformats.org/officeDocument/2006/relationships/customXml" Target="../ink/ink1716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749.xml"/><Relationship Id="rId16" Type="http://schemas.openxmlformats.org/officeDocument/2006/relationships/customXml" Target="../ink/ink1679.xml"/><Relationship Id="rId37" Type="http://schemas.openxmlformats.org/officeDocument/2006/relationships/image" Target="../media/image160.png"/><Relationship Id="rId58" Type="http://schemas.openxmlformats.org/officeDocument/2006/relationships/customXml" Target="../ink/ink1700.xml"/><Relationship Id="rId79" Type="http://schemas.openxmlformats.org/officeDocument/2006/relationships/customXml" Target="../ink/ink1711.xml"/><Relationship Id="rId102" Type="http://schemas.openxmlformats.org/officeDocument/2006/relationships/image" Target="../media/image195.png"/><Relationship Id="rId123" Type="http://schemas.openxmlformats.org/officeDocument/2006/relationships/customXml" Target="../ink/ink1733.xml"/><Relationship Id="rId144" Type="http://schemas.openxmlformats.org/officeDocument/2006/relationships/customXml" Target="../ink/ink1744.xml"/><Relationship Id="rId90" Type="http://schemas.openxmlformats.org/officeDocument/2006/relationships/image" Target="../media/image189.png"/><Relationship Id="rId165" Type="http://schemas.openxmlformats.org/officeDocument/2006/relationships/image" Target="../media/image187.png"/><Relationship Id="rId27" Type="http://schemas.openxmlformats.org/officeDocument/2006/relationships/image" Target="../media/image155.png"/><Relationship Id="rId48" Type="http://schemas.openxmlformats.org/officeDocument/2006/relationships/customXml" Target="../ink/ink1695.xml"/><Relationship Id="rId69" Type="http://schemas.openxmlformats.org/officeDocument/2006/relationships/customXml" Target="../ink/ink1706.xml"/><Relationship Id="rId113" Type="http://schemas.openxmlformats.org/officeDocument/2006/relationships/customXml" Target="../ink/ink1728.xml"/><Relationship Id="rId134" Type="http://schemas.openxmlformats.org/officeDocument/2006/relationships/customXml" Target="../ink/ink1739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13.xml"/><Relationship Id="rId21" Type="http://schemas.openxmlformats.org/officeDocument/2006/relationships/image" Target="../media/image152.png"/><Relationship Id="rId42" Type="http://schemas.openxmlformats.org/officeDocument/2006/relationships/customXml" Target="../ink/ink1775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824.xml"/><Relationship Id="rId159" Type="http://schemas.openxmlformats.org/officeDocument/2006/relationships/image" Target="../media/image223.png"/><Relationship Id="rId170" Type="http://schemas.openxmlformats.org/officeDocument/2006/relationships/customXml" Target="../ink/ink1840.xml"/><Relationship Id="rId107" Type="http://schemas.openxmlformats.org/officeDocument/2006/relationships/customXml" Target="../ink/ink1808.xml"/><Relationship Id="rId11" Type="http://schemas.openxmlformats.org/officeDocument/2006/relationships/image" Target="../media/image148.png"/><Relationship Id="rId32" Type="http://schemas.openxmlformats.org/officeDocument/2006/relationships/customXml" Target="../ink/ink1770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802.xml"/><Relationship Id="rId160" Type="http://schemas.openxmlformats.org/officeDocument/2006/relationships/customXml" Target="../ink/ink1835.xml"/><Relationship Id="rId22" Type="http://schemas.openxmlformats.org/officeDocument/2006/relationships/customXml" Target="../ink/ink1765.xml"/><Relationship Id="rId43" Type="http://schemas.openxmlformats.org/officeDocument/2006/relationships/image" Target="../media/image163.png"/><Relationship Id="rId64" Type="http://schemas.openxmlformats.org/officeDocument/2006/relationships/customXml" Target="../ink/ink1786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797.xml"/><Relationship Id="rId150" Type="http://schemas.openxmlformats.org/officeDocument/2006/relationships/customXml" Target="../ink/ink1830.xml"/><Relationship Id="rId171" Type="http://schemas.openxmlformats.org/officeDocument/2006/relationships/image" Target="../media/image187.png"/><Relationship Id="rId12" Type="http://schemas.openxmlformats.org/officeDocument/2006/relationships/customXml" Target="../ink/ink1760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819.xml"/><Relationship Id="rId54" Type="http://schemas.openxmlformats.org/officeDocument/2006/relationships/customXml" Target="../ink/ink1781.xml"/><Relationship Id="rId70" Type="http://schemas.openxmlformats.org/officeDocument/2006/relationships/image" Target="../media/image176.png"/><Relationship Id="rId75" Type="http://schemas.openxmlformats.org/officeDocument/2006/relationships/customXml" Target="../ink/ink1792.xml"/><Relationship Id="rId91" Type="http://schemas.openxmlformats.org/officeDocument/2006/relationships/customXml" Target="../ink/ink1800.xml"/><Relationship Id="rId96" Type="http://schemas.openxmlformats.org/officeDocument/2006/relationships/image" Target="../media/image192.png"/><Relationship Id="rId140" Type="http://schemas.openxmlformats.org/officeDocument/2006/relationships/customXml" Target="../ink/ink1825.xml"/><Relationship Id="rId145" Type="http://schemas.openxmlformats.org/officeDocument/2006/relationships/image" Target="../media/image216.png"/><Relationship Id="rId161" Type="http://schemas.openxmlformats.org/officeDocument/2006/relationships/image" Target="../media/image224.png"/><Relationship Id="rId166" Type="http://schemas.openxmlformats.org/officeDocument/2006/relationships/customXml" Target="../ink/ink18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7.xml"/><Relationship Id="rId23" Type="http://schemas.openxmlformats.org/officeDocument/2006/relationships/image" Target="../media/image153.png"/><Relationship Id="rId28" Type="http://schemas.openxmlformats.org/officeDocument/2006/relationships/customXml" Target="../ink/ink1768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814.xml"/><Relationship Id="rId44" Type="http://schemas.openxmlformats.org/officeDocument/2006/relationships/customXml" Target="../ink/ink1776.xml"/><Relationship Id="rId60" Type="http://schemas.openxmlformats.org/officeDocument/2006/relationships/customXml" Target="../ink/ink1784.xml"/><Relationship Id="rId65" Type="http://schemas.openxmlformats.org/officeDocument/2006/relationships/image" Target="../media/image174.png"/><Relationship Id="rId81" Type="http://schemas.openxmlformats.org/officeDocument/2006/relationships/customXml" Target="../ink/ink1795.xml"/><Relationship Id="rId86" Type="http://schemas.openxmlformats.org/officeDocument/2006/relationships/image" Target="../media/image184.png"/><Relationship Id="rId130" Type="http://schemas.openxmlformats.org/officeDocument/2006/relationships/customXml" Target="../ink/ink1820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833.xml"/><Relationship Id="rId13" Type="http://schemas.openxmlformats.org/officeDocument/2006/relationships/image" Target="../media/image149.png"/><Relationship Id="rId18" Type="http://schemas.openxmlformats.org/officeDocument/2006/relationships/customXml" Target="../ink/ink1763.xml"/><Relationship Id="rId39" Type="http://schemas.openxmlformats.org/officeDocument/2006/relationships/image" Target="../media/image161.png"/><Relationship Id="rId109" Type="http://schemas.openxmlformats.org/officeDocument/2006/relationships/customXml" Target="../ink/ink1809.xml"/><Relationship Id="rId34" Type="http://schemas.openxmlformats.org/officeDocument/2006/relationships/customXml" Target="../ink/ink1771.xml"/><Relationship Id="rId50" Type="http://schemas.openxmlformats.org/officeDocument/2006/relationships/customXml" Target="../ink/ink1779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803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817.xml"/><Relationship Id="rId141" Type="http://schemas.openxmlformats.org/officeDocument/2006/relationships/image" Target="../media/image214.png"/><Relationship Id="rId146" Type="http://schemas.openxmlformats.org/officeDocument/2006/relationships/customXml" Target="../ink/ink1828.xml"/><Relationship Id="rId167" Type="http://schemas.openxmlformats.org/officeDocument/2006/relationships/image" Target="../media/image185.png"/><Relationship Id="rId7" Type="http://schemas.openxmlformats.org/officeDocument/2006/relationships/image" Target="../media/image146.png"/><Relationship Id="rId71" Type="http://schemas.openxmlformats.org/officeDocument/2006/relationships/customXml" Target="../ink/ink1790.xml"/><Relationship Id="rId92" Type="http://schemas.openxmlformats.org/officeDocument/2006/relationships/image" Target="../media/image190.png"/><Relationship Id="rId162" Type="http://schemas.openxmlformats.org/officeDocument/2006/relationships/customXml" Target="../ink/ink1836.xml"/><Relationship Id="rId2" Type="http://schemas.openxmlformats.org/officeDocument/2006/relationships/customXml" Target="../ink/ink1755.xml"/><Relationship Id="rId29" Type="http://schemas.openxmlformats.org/officeDocument/2006/relationships/image" Target="../media/image156.png"/><Relationship Id="rId24" Type="http://schemas.openxmlformats.org/officeDocument/2006/relationships/customXml" Target="../ink/ink1766.xml"/><Relationship Id="rId40" Type="http://schemas.openxmlformats.org/officeDocument/2006/relationships/customXml" Target="../ink/ink1774.xml"/><Relationship Id="rId45" Type="http://schemas.openxmlformats.org/officeDocument/2006/relationships/image" Target="../media/image164.png"/><Relationship Id="rId66" Type="http://schemas.openxmlformats.org/officeDocument/2006/relationships/customXml" Target="../ink/ink1787.xml"/><Relationship Id="rId87" Type="http://schemas.openxmlformats.org/officeDocument/2006/relationships/customXml" Target="../ink/ink1798.xml"/><Relationship Id="rId110" Type="http://schemas.openxmlformats.org/officeDocument/2006/relationships/image" Target="../media/image199.png"/><Relationship Id="rId115" Type="http://schemas.openxmlformats.org/officeDocument/2006/relationships/customXml" Target="../ink/ink1812.xml"/><Relationship Id="rId131" Type="http://schemas.openxmlformats.org/officeDocument/2006/relationships/image" Target="../media/image209.png"/><Relationship Id="rId136" Type="http://schemas.openxmlformats.org/officeDocument/2006/relationships/customXml" Target="../ink/ink1823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831.xml"/><Relationship Id="rId19" Type="http://schemas.openxmlformats.org/officeDocument/2006/relationships/image" Target="../media/image151.png"/><Relationship Id="rId14" Type="http://schemas.openxmlformats.org/officeDocument/2006/relationships/customXml" Target="../ink/ink1761.xml"/><Relationship Id="rId30" Type="http://schemas.openxmlformats.org/officeDocument/2006/relationships/customXml" Target="../ink/ink1769.xml"/><Relationship Id="rId35" Type="http://schemas.openxmlformats.org/officeDocument/2006/relationships/image" Target="../media/image159.png"/><Relationship Id="rId56" Type="http://schemas.openxmlformats.org/officeDocument/2006/relationships/customXml" Target="../ink/ink1782.xml"/><Relationship Id="rId77" Type="http://schemas.openxmlformats.org/officeDocument/2006/relationships/customXml" Target="../ink/ink1793.xml"/><Relationship Id="rId100" Type="http://schemas.openxmlformats.org/officeDocument/2006/relationships/image" Target="../media/image194.png"/><Relationship Id="rId105" Type="http://schemas.openxmlformats.org/officeDocument/2006/relationships/customXml" Target="../ink/ink1807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839.xml"/><Relationship Id="rId8" Type="http://schemas.openxmlformats.org/officeDocument/2006/relationships/customXml" Target="../ink/ink1758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801.xml"/><Relationship Id="rId98" Type="http://schemas.openxmlformats.org/officeDocument/2006/relationships/image" Target="../media/image193.png"/><Relationship Id="rId121" Type="http://schemas.openxmlformats.org/officeDocument/2006/relationships/customXml" Target="../ink/ink1815.xml"/><Relationship Id="rId142" Type="http://schemas.openxmlformats.org/officeDocument/2006/relationships/customXml" Target="../ink/ink1826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777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834.xml"/><Relationship Id="rId20" Type="http://schemas.openxmlformats.org/officeDocument/2006/relationships/customXml" Target="../ink/ink1764.xml"/><Relationship Id="rId41" Type="http://schemas.openxmlformats.org/officeDocument/2006/relationships/image" Target="../media/image162.png"/><Relationship Id="rId62" Type="http://schemas.openxmlformats.org/officeDocument/2006/relationships/customXml" Target="../ink/ink1785.xml"/><Relationship Id="rId83" Type="http://schemas.openxmlformats.org/officeDocument/2006/relationships/customXml" Target="../ink/ink1796.xml"/><Relationship Id="rId88" Type="http://schemas.openxmlformats.org/officeDocument/2006/relationships/image" Target="../media/image188.png"/><Relationship Id="rId111" Type="http://schemas.openxmlformats.org/officeDocument/2006/relationships/customXml" Target="../ink/ink1810.xml"/><Relationship Id="rId132" Type="http://schemas.openxmlformats.org/officeDocument/2006/relationships/customXml" Target="../ink/ink1821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772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818.xml"/><Relationship Id="rId10" Type="http://schemas.openxmlformats.org/officeDocument/2006/relationships/customXml" Target="../ink/ink1759.xml"/><Relationship Id="rId31" Type="http://schemas.openxmlformats.org/officeDocument/2006/relationships/image" Target="../media/image157.png"/><Relationship Id="rId52" Type="http://schemas.openxmlformats.org/officeDocument/2006/relationships/customXml" Target="../ink/ink1780.xml"/><Relationship Id="rId73" Type="http://schemas.openxmlformats.org/officeDocument/2006/relationships/customXml" Target="../ink/ink1791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804.xml"/><Relationship Id="rId101" Type="http://schemas.openxmlformats.org/officeDocument/2006/relationships/customXml" Target="../ink/ink1805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829.xml"/><Relationship Id="rId164" Type="http://schemas.openxmlformats.org/officeDocument/2006/relationships/customXml" Target="../ink/ink1837.xml"/><Relationship Id="rId169" Type="http://schemas.openxmlformats.org/officeDocument/2006/relationships/image" Target="../media/image186.png"/><Relationship Id="rId4" Type="http://schemas.openxmlformats.org/officeDocument/2006/relationships/customXml" Target="../ink/ink1756.xml"/><Relationship Id="rId9" Type="http://schemas.openxmlformats.org/officeDocument/2006/relationships/image" Target="../media/image147.png"/><Relationship Id="rId26" Type="http://schemas.openxmlformats.org/officeDocument/2006/relationships/customXml" Target="../ink/ink1767.xml"/><Relationship Id="rId47" Type="http://schemas.openxmlformats.org/officeDocument/2006/relationships/image" Target="../media/image165.png"/><Relationship Id="rId68" Type="http://schemas.openxmlformats.org/officeDocument/2006/relationships/customXml" Target="../ink/ink1788.xml"/><Relationship Id="rId89" Type="http://schemas.openxmlformats.org/officeDocument/2006/relationships/customXml" Target="../ink/ink1799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832.xml"/><Relationship Id="rId16" Type="http://schemas.openxmlformats.org/officeDocument/2006/relationships/customXml" Target="../ink/ink1762.xml"/><Relationship Id="rId37" Type="http://schemas.openxmlformats.org/officeDocument/2006/relationships/image" Target="../media/image160.png"/><Relationship Id="rId58" Type="http://schemas.openxmlformats.org/officeDocument/2006/relationships/customXml" Target="../ink/ink1783.xml"/><Relationship Id="rId79" Type="http://schemas.openxmlformats.org/officeDocument/2006/relationships/customXml" Target="../ink/ink1794.xml"/><Relationship Id="rId102" Type="http://schemas.openxmlformats.org/officeDocument/2006/relationships/image" Target="../media/image195.png"/><Relationship Id="rId123" Type="http://schemas.openxmlformats.org/officeDocument/2006/relationships/customXml" Target="../ink/ink1816.xml"/><Relationship Id="rId144" Type="http://schemas.openxmlformats.org/officeDocument/2006/relationships/customXml" Target="../ink/ink1827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778.xml"/><Relationship Id="rId69" Type="http://schemas.openxmlformats.org/officeDocument/2006/relationships/customXml" Target="../ink/ink1789.xml"/><Relationship Id="rId113" Type="http://schemas.openxmlformats.org/officeDocument/2006/relationships/customXml" Target="../ink/ink1811.xml"/><Relationship Id="rId134" Type="http://schemas.openxmlformats.org/officeDocument/2006/relationships/customXml" Target="../ink/ink1822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" Type="http://schemas.openxmlformats.org/officeDocument/2006/relationships/image" Target="../media/image1910.png"/><Relationship Id="rId38" Type="http://schemas.openxmlformats.org/officeDocument/2006/relationships/customXml" Target="../ink/ink1773.xml"/><Relationship Id="rId59" Type="http://schemas.openxmlformats.org/officeDocument/2006/relationships/image" Target="../media/image171.png"/><Relationship Id="rId103" Type="http://schemas.openxmlformats.org/officeDocument/2006/relationships/customXml" Target="../ink/ink1806.xml"/><Relationship Id="rId124" Type="http://schemas.openxmlformats.org/officeDocument/2006/relationships/image" Target="../media/image206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99.xml"/><Relationship Id="rId21" Type="http://schemas.openxmlformats.org/officeDocument/2006/relationships/image" Target="../media/image152.png"/><Relationship Id="rId42" Type="http://schemas.openxmlformats.org/officeDocument/2006/relationships/customXml" Target="../ink/ink1861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910.xml"/><Relationship Id="rId159" Type="http://schemas.openxmlformats.org/officeDocument/2006/relationships/image" Target="../media/image223.png"/><Relationship Id="rId170" Type="http://schemas.openxmlformats.org/officeDocument/2006/relationships/customXml" Target="../ink/ink1926.xml"/><Relationship Id="rId107" Type="http://schemas.openxmlformats.org/officeDocument/2006/relationships/customXml" Target="../ink/ink1894.xml"/><Relationship Id="rId11" Type="http://schemas.openxmlformats.org/officeDocument/2006/relationships/image" Target="../media/image148.png"/><Relationship Id="rId32" Type="http://schemas.openxmlformats.org/officeDocument/2006/relationships/customXml" Target="../ink/ink1856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888.xml"/><Relationship Id="rId160" Type="http://schemas.openxmlformats.org/officeDocument/2006/relationships/customXml" Target="../ink/ink1921.xml"/><Relationship Id="rId22" Type="http://schemas.openxmlformats.org/officeDocument/2006/relationships/customXml" Target="../ink/ink1851.xml"/><Relationship Id="rId43" Type="http://schemas.openxmlformats.org/officeDocument/2006/relationships/image" Target="../media/image163.png"/><Relationship Id="rId64" Type="http://schemas.openxmlformats.org/officeDocument/2006/relationships/customXml" Target="../ink/ink1872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883.xml"/><Relationship Id="rId150" Type="http://schemas.openxmlformats.org/officeDocument/2006/relationships/customXml" Target="../ink/ink1916.xml"/><Relationship Id="rId171" Type="http://schemas.openxmlformats.org/officeDocument/2006/relationships/image" Target="../media/image229.png"/><Relationship Id="rId12" Type="http://schemas.openxmlformats.org/officeDocument/2006/relationships/customXml" Target="../ink/ink1846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905.xml"/><Relationship Id="rId54" Type="http://schemas.openxmlformats.org/officeDocument/2006/relationships/customXml" Target="../ink/ink1867.xml"/><Relationship Id="rId75" Type="http://schemas.openxmlformats.org/officeDocument/2006/relationships/customXml" Target="../ink/ink1878.xml"/><Relationship Id="rId96" Type="http://schemas.openxmlformats.org/officeDocument/2006/relationships/image" Target="../media/image192.png"/><Relationship Id="rId140" Type="http://schemas.openxmlformats.org/officeDocument/2006/relationships/customXml" Target="../ink/ink1911.xml"/><Relationship Id="rId161" Type="http://schemas.openxmlformats.org/officeDocument/2006/relationships/image" Target="../media/image224.png"/><Relationship Id="rId6" Type="http://schemas.openxmlformats.org/officeDocument/2006/relationships/customXml" Target="../ink/ink1843.xml"/><Relationship Id="rId23" Type="http://schemas.openxmlformats.org/officeDocument/2006/relationships/image" Target="../media/image153.png"/><Relationship Id="rId28" Type="http://schemas.openxmlformats.org/officeDocument/2006/relationships/customXml" Target="../ink/ink1854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900.xml"/><Relationship Id="rId44" Type="http://schemas.openxmlformats.org/officeDocument/2006/relationships/customXml" Target="../ink/ink1862.xml"/><Relationship Id="rId60" Type="http://schemas.openxmlformats.org/officeDocument/2006/relationships/customXml" Target="../ink/ink1870.xml"/><Relationship Id="rId65" Type="http://schemas.openxmlformats.org/officeDocument/2006/relationships/image" Target="../media/image174.png"/><Relationship Id="rId81" Type="http://schemas.openxmlformats.org/officeDocument/2006/relationships/customXml" Target="../ink/ink1881.xml"/><Relationship Id="rId86" Type="http://schemas.openxmlformats.org/officeDocument/2006/relationships/image" Target="../media/image184.png"/><Relationship Id="rId130" Type="http://schemas.openxmlformats.org/officeDocument/2006/relationships/customXml" Target="../ink/ink1906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919.xml"/><Relationship Id="rId177" Type="http://schemas.openxmlformats.org/officeDocument/2006/relationships/image" Target="../media/image187.png"/><Relationship Id="rId172" Type="http://schemas.openxmlformats.org/officeDocument/2006/relationships/customXml" Target="../ink/ink1927.xml"/><Relationship Id="rId13" Type="http://schemas.openxmlformats.org/officeDocument/2006/relationships/image" Target="../media/image149.png"/><Relationship Id="rId18" Type="http://schemas.openxmlformats.org/officeDocument/2006/relationships/customXml" Target="../ink/ink1849.xml"/><Relationship Id="rId39" Type="http://schemas.openxmlformats.org/officeDocument/2006/relationships/image" Target="../media/image161.png"/><Relationship Id="rId109" Type="http://schemas.openxmlformats.org/officeDocument/2006/relationships/customXml" Target="../ink/ink1895.xml"/><Relationship Id="rId34" Type="http://schemas.openxmlformats.org/officeDocument/2006/relationships/customXml" Target="../ink/ink1857.xml"/><Relationship Id="rId50" Type="http://schemas.openxmlformats.org/officeDocument/2006/relationships/customXml" Target="../ink/ink1865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889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903.xml"/><Relationship Id="rId141" Type="http://schemas.openxmlformats.org/officeDocument/2006/relationships/image" Target="../media/image214.png"/><Relationship Id="rId146" Type="http://schemas.openxmlformats.org/officeDocument/2006/relationships/customXml" Target="../ink/ink1914.xml"/><Relationship Id="rId167" Type="http://schemas.openxmlformats.org/officeDocument/2006/relationships/image" Target="../media/image227.png"/><Relationship Id="rId7" Type="http://schemas.openxmlformats.org/officeDocument/2006/relationships/image" Target="../media/image146.png"/><Relationship Id="rId71" Type="http://schemas.openxmlformats.org/officeDocument/2006/relationships/customXml" Target="../ink/ink1876.xml"/><Relationship Id="rId92" Type="http://schemas.openxmlformats.org/officeDocument/2006/relationships/image" Target="../media/image190.png"/><Relationship Id="rId162" Type="http://schemas.openxmlformats.org/officeDocument/2006/relationships/customXml" Target="../ink/ink1922.xml"/><Relationship Id="rId2" Type="http://schemas.openxmlformats.org/officeDocument/2006/relationships/customXml" Target="../ink/ink1841.xml"/><Relationship Id="rId29" Type="http://schemas.openxmlformats.org/officeDocument/2006/relationships/image" Target="../media/image156.png"/><Relationship Id="rId24" Type="http://schemas.openxmlformats.org/officeDocument/2006/relationships/customXml" Target="../ink/ink1852.xml"/><Relationship Id="rId40" Type="http://schemas.openxmlformats.org/officeDocument/2006/relationships/customXml" Target="../ink/ink1860.xml"/><Relationship Id="rId45" Type="http://schemas.openxmlformats.org/officeDocument/2006/relationships/image" Target="../media/image164.png"/><Relationship Id="rId66" Type="http://schemas.openxmlformats.org/officeDocument/2006/relationships/customXml" Target="../ink/ink1873.xml"/><Relationship Id="rId87" Type="http://schemas.openxmlformats.org/officeDocument/2006/relationships/customXml" Target="../ink/ink1884.xml"/><Relationship Id="rId110" Type="http://schemas.openxmlformats.org/officeDocument/2006/relationships/image" Target="../media/image199.png"/><Relationship Id="rId115" Type="http://schemas.openxmlformats.org/officeDocument/2006/relationships/customXml" Target="../ink/ink1898.xml"/><Relationship Id="rId131" Type="http://schemas.openxmlformats.org/officeDocument/2006/relationships/image" Target="../media/image209.png"/><Relationship Id="rId136" Type="http://schemas.openxmlformats.org/officeDocument/2006/relationships/customXml" Target="../ink/ink1909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917.xml"/><Relationship Id="rId173" Type="http://schemas.openxmlformats.org/officeDocument/2006/relationships/image" Target="../media/image185.png"/><Relationship Id="rId19" Type="http://schemas.openxmlformats.org/officeDocument/2006/relationships/image" Target="../media/image151.png"/><Relationship Id="rId14" Type="http://schemas.openxmlformats.org/officeDocument/2006/relationships/customXml" Target="../ink/ink1847.xml"/><Relationship Id="rId30" Type="http://schemas.openxmlformats.org/officeDocument/2006/relationships/customXml" Target="../ink/ink1855.xml"/><Relationship Id="rId35" Type="http://schemas.openxmlformats.org/officeDocument/2006/relationships/image" Target="../media/image159.png"/><Relationship Id="rId56" Type="http://schemas.openxmlformats.org/officeDocument/2006/relationships/customXml" Target="../ink/ink1868.xml"/><Relationship Id="rId77" Type="http://schemas.openxmlformats.org/officeDocument/2006/relationships/customXml" Target="../ink/ink1879.xml"/><Relationship Id="rId100" Type="http://schemas.openxmlformats.org/officeDocument/2006/relationships/image" Target="../media/image194.png"/><Relationship Id="rId105" Type="http://schemas.openxmlformats.org/officeDocument/2006/relationships/customXml" Target="../ink/ink1893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925.xml"/><Relationship Id="rId8" Type="http://schemas.openxmlformats.org/officeDocument/2006/relationships/customXml" Target="../ink/ink1844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887.xml"/><Relationship Id="rId98" Type="http://schemas.openxmlformats.org/officeDocument/2006/relationships/image" Target="../media/image193.png"/><Relationship Id="rId121" Type="http://schemas.openxmlformats.org/officeDocument/2006/relationships/customXml" Target="../ink/ink1901.xml"/><Relationship Id="rId142" Type="http://schemas.openxmlformats.org/officeDocument/2006/relationships/customXml" Target="../ink/ink1912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863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920.xml"/><Relationship Id="rId20" Type="http://schemas.openxmlformats.org/officeDocument/2006/relationships/customXml" Target="../ink/ink1850.xml"/><Relationship Id="rId41" Type="http://schemas.openxmlformats.org/officeDocument/2006/relationships/image" Target="../media/image162.png"/><Relationship Id="rId62" Type="http://schemas.openxmlformats.org/officeDocument/2006/relationships/customXml" Target="../ink/ink1871.xml"/><Relationship Id="rId83" Type="http://schemas.openxmlformats.org/officeDocument/2006/relationships/customXml" Target="../ink/ink1882.xml"/><Relationship Id="rId88" Type="http://schemas.openxmlformats.org/officeDocument/2006/relationships/image" Target="../media/image188.png"/><Relationship Id="rId111" Type="http://schemas.openxmlformats.org/officeDocument/2006/relationships/customXml" Target="../ink/ink1896.xml"/><Relationship Id="rId132" Type="http://schemas.openxmlformats.org/officeDocument/2006/relationships/customXml" Target="../ink/ink1907.xml"/><Relationship Id="rId153" Type="http://schemas.openxmlformats.org/officeDocument/2006/relationships/image" Target="../media/image220.png"/><Relationship Id="rId174" Type="http://schemas.openxmlformats.org/officeDocument/2006/relationships/customXml" Target="../ink/ink1928.xml"/><Relationship Id="rId15" Type="http://schemas.openxmlformats.org/officeDocument/2006/relationships/image" Target="../media/image150.png"/><Relationship Id="rId36" Type="http://schemas.openxmlformats.org/officeDocument/2006/relationships/customXml" Target="../ink/ink1858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904.xml"/><Relationship Id="rId10" Type="http://schemas.openxmlformats.org/officeDocument/2006/relationships/customXml" Target="../ink/ink1845.xml"/><Relationship Id="rId31" Type="http://schemas.openxmlformats.org/officeDocument/2006/relationships/image" Target="../media/image157.png"/><Relationship Id="rId52" Type="http://schemas.openxmlformats.org/officeDocument/2006/relationships/customXml" Target="../ink/ink1866.xml"/><Relationship Id="rId73" Type="http://schemas.openxmlformats.org/officeDocument/2006/relationships/customXml" Target="../ink/ink1877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890.xml"/><Relationship Id="rId101" Type="http://schemas.openxmlformats.org/officeDocument/2006/relationships/customXml" Target="../ink/ink1891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915.xml"/><Relationship Id="rId164" Type="http://schemas.openxmlformats.org/officeDocument/2006/relationships/customXml" Target="../ink/ink1923.xml"/><Relationship Id="rId169" Type="http://schemas.openxmlformats.org/officeDocument/2006/relationships/image" Target="../media/image228.png"/><Relationship Id="rId4" Type="http://schemas.openxmlformats.org/officeDocument/2006/relationships/customXml" Target="../ink/ink1842.xml"/><Relationship Id="rId9" Type="http://schemas.openxmlformats.org/officeDocument/2006/relationships/image" Target="../media/image147.png"/><Relationship Id="rId26" Type="http://schemas.openxmlformats.org/officeDocument/2006/relationships/customXml" Target="../ink/ink1853.xml"/><Relationship Id="rId47" Type="http://schemas.openxmlformats.org/officeDocument/2006/relationships/image" Target="../media/image165.png"/><Relationship Id="rId68" Type="http://schemas.openxmlformats.org/officeDocument/2006/relationships/customXml" Target="../ink/ink1874.xml"/><Relationship Id="rId89" Type="http://schemas.openxmlformats.org/officeDocument/2006/relationships/customXml" Target="../ink/ink1885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918.xml"/><Relationship Id="rId175" Type="http://schemas.openxmlformats.org/officeDocument/2006/relationships/image" Target="../media/image186.png"/><Relationship Id="rId16" Type="http://schemas.openxmlformats.org/officeDocument/2006/relationships/customXml" Target="../ink/ink1848.xml"/><Relationship Id="rId37" Type="http://schemas.openxmlformats.org/officeDocument/2006/relationships/image" Target="../media/image160.png"/><Relationship Id="rId58" Type="http://schemas.openxmlformats.org/officeDocument/2006/relationships/customXml" Target="../ink/ink1869.xml"/><Relationship Id="rId79" Type="http://schemas.openxmlformats.org/officeDocument/2006/relationships/customXml" Target="../ink/ink1880.xml"/><Relationship Id="rId102" Type="http://schemas.openxmlformats.org/officeDocument/2006/relationships/image" Target="../media/image195.png"/><Relationship Id="rId123" Type="http://schemas.openxmlformats.org/officeDocument/2006/relationships/customXml" Target="../ink/ink1902.xml"/><Relationship Id="rId144" Type="http://schemas.openxmlformats.org/officeDocument/2006/relationships/customXml" Target="../ink/ink1913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864.xml"/><Relationship Id="rId69" Type="http://schemas.openxmlformats.org/officeDocument/2006/relationships/customXml" Target="../ink/ink1875.xml"/><Relationship Id="rId113" Type="http://schemas.openxmlformats.org/officeDocument/2006/relationships/customXml" Target="../ink/ink1897.xml"/><Relationship Id="rId134" Type="http://schemas.openxmlformats.org/officeDocument/2006/relationships/customXml" Target="../ink/ink1908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6" Type="http://schemas.openxmlformats.org/officeDocument/2006/relationships/customXml" Target="../ink/ink1929.xml"/><Relationship Id="rId17" Type="http://schemas.openxmlformats.org/officeDocument/2006/relationships/image" Target="../media/image1910.png"/><Relationship Id="rId38" Type="http://schemas.openxmlformats.org/officeDocument/2006/relationships/customXml" Target="../ink/ink1859.xml"/><Relationship Id="rId59" Type="http://schemas.openxmlformats.org/officeDocument/2006/relationships/image" Target="../media/image171.png"/><Relationship Id="rId103" Type="http://schemas.openxmlformats.org/officeDocument/2006/relationships/customXml" Target="../ink/ink1892.xml"/><Relationship Id="rId124" Type="http://schemas.openxmlformats.org/officeDocument/2006/relationships/image" Target="../media/image206.png"/><Relationship Id="rId70" Type="http://schemas.openxmlformats.org/officeDocument/2006/relationships/image" Target="../media/image176.png"/><Relationship Id="rId91" Type="http://schemas.openxmlformats.org/officeDocument/2006/relationships/customXml" Target="../ink/ink1886.xml"/><Relationship Id="rId145" Type="http://schemas.openxmlformats.org/officeDocument/2006/relationships/image" Target="../media/image216.png"/><Relationship Id="rId166" Type="http://schemas.openxmlformats.org/officeDocument/2006/relationships/customXml" Target="../ink/ink192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customXml" Target="../ink/ink193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34.xml"/><Relationship Id="rId13" Type="http://schemas.openxmlformats.org/officeDocument/2006/relationships/image" Target="../media/image234.png"/><Relationship Id="rId18" Type="http://schemas.openxmlformats.org/officeDocument/2006/relationships/customXml" Target="../ink/ink1939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36.xml"/><Relationship Id="rId17" Type="http://schemas.openxmlformats.org/officeDocument/2006/relationships/image" Target="../media/image236.png"/><Relationship Id="rId2" Type="http://schemas.openxmlformats.org/officeDocument/2006/relationships/customXml" Target="../ink/ink1931.xml"/><Relationship Id="rId16" Type="http://schemas.openxmlformats.org/officeDocument/2006/relationships/customXml" Target="../ink/ink1938.xml"/><Relationship Id="rId20" Type="http://schemas.openxmlformats.org/officeDocument/2006/relationships/customXml" Target="../ink/ink19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3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10" Type="http://schemas.openxmlformats.org/officeDocument/2006/relationships/customXml" Target="../ink/ink1935.xml"/><Relationship Id="rId19" Type="http://schemas.openxmlformats.org/officeDocument/2006/relationships/image" Target="../media/image237.png"/><Relationship Id="rId4" Type="http://schemas.openxmlformats.org/officeDocument/2006/relationships/customXml" Target="../ink/ink1932.xml"/><Relationship Id="rId9" Type="http://schemas.openxmlformats.org/officeDocument/2006/relationships/image" Target="../media/image232.png"/><Relationship Id="rId14" Type="http://schemas.openxmlformats.org/officeDocument/2006/relationships/customXml" Target="../ink/ink193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44.xml"/><Relationship Id="rId13" Type="http://schemas.openxmlformats.org/officeDocument/2006/relationships/image" Target="../media/image234.png"/><Relationship Id="rId18" Type="http://schemas.openxmlformats.org/officeDocument/2006/relationships/customXml" Target="../ink/ink1949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46.xml"/><Relationship Id="rId17" Type="http://schemas.openxmlformats.org/officeDocument/2006/relationships/image" Target="../media/image236.png"/><Relationship Id="rId2" Type="http://schemas.openxmlformats.org/officeDocument/2006/relationships/customXml" Target="../ink/ink1941.xml"/><Relationship Id="rId16" Type="http://schemas.openxmlformats.org/officeDocument/2006/relationships/customXml" Target="../ink/ink1948.xml"/><Relationship Id="rId20" Type="http://schemas.openxmlformats.org/officeDocument/2006/relationships/customXml" Target="../ink/ink19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3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45.xml"/><Relationship Id="rId19" Type="http://schemas.openxmlformats.org/officeDocument/2006/relationships/image" Target="../media/image237.png"/><Relationship Id="rId4" Type="http://schemas.openxmlformats.org/officeDocument/2006/relationships/customXml" Target="../ink/ink1942.xml"/><Relationship Id="rId9" Type="http://schemas.openxmlformats.org/officeDocument/2006/relationships/image" Target="../media/image232.png"/><Relationship Id="rId14" Type="http://schemas.openxmlformats.org/officeDocument/2006/relationships/customXml" Target="../ink/ink1947.xml"/><Relationship Id="rId22" Type="http://schemas.openxmlformats.org/officeDocument/2006/relationships/customXml" Target="../ink/ink195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55.xml"/><Relationship Id="rId13" Type="http://schemas.openxmlformats.org/officeDocument/2006/relationships/image" Target="../media/image234.png"/><Relationship Id="rId18" Type="http://schemas.openxmlformats.org/officeDocument/2006/relationships/customXml" Target="../ink/ink1960.xml"/><Relationship Id="rId26" Type="http://schemas.openxmlformats.org/officeDocument/2006/relationships/customXml" Target="../ink/ink1964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57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2" Type="http://schemas.openxmlformats.org/officeDocument/2006/relationships/customXml" Target="../ink/ink1952.xml"/><Relationship Id="rId16" Type="http://schemas.openxmlformats.org/officeDocument/2006/relationships/customXml" Target="../ink/ink1959.xml"/><Relationship Id="rId20" Type="http://schemas.openxmlformats.org/officeDocument/2006/relationships/customXml" Target="../ink/ink19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4.xml"/><Relationship Id="rId11" Type="http://schemas.openxmlformats.org/officeDocument/2006/relationships/image" Target="../media/image233.png"/><Relationship Id="rId24" Type="http://schemas.openxmlformats.org/officeDocument/2006/relationships/customXml" Target="../ink/ink1963.xml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56.xml"/><Relationship Id="rId19" Type="http://schemas.openxmlformats.org/officeDocument/2006/relationships/image" Target="../media/image237.png"/><Relationship Id="rId4" Type="http://schemas.openxmlformats.org/officeDocument/2006/relationships/customXml" Target="../ink/ink1953.xml"/><Relationship Id="rId9" Type="http://schemas.openxmlformats.org/officeDocument/2006/relationships/image" Target="../media/image232.png"/><Relationship Id="rId14" Type="http://schemas.openxmlformats.org/officeDocument/2006/relationships/customXml" Target="../ink/ink1958.xml"/><Relationship Id="rId22" Type="http://schemas.openxmlformats.org/officeDocument/2006/relationships/customXml" Target="../ink/ink1962.xml"/><Relationship Id="rId27" Type="http://schemas.openxmlformats.org/officeDocument/2006/relationships/image" Target="../media/image241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4.png"/><Relationship Id="rId18" Type="http://schemas.openxmlformats.org/officeDocument/2006/relationships/customXml" Target="../ink/ink1973.xml"/><Relationship Id="rId26" Type="http://schemas.openxmlformats.org/officeDocument/2006/relationships/customXml" Target="../ink/ink1977.xml"/><Relationship Id="rId39" Type="http://schemas.openxmlformats.org/officeDocument/2006/relationships/image" Target="../media/image247.png"/><Relationship Id="rId21" Type="http://schemas.openxmlformats.org/officeDocument/2006/relationships/image" Target="../media/image238.png"/><Relationship Id="rId34" Type="http://schemas.openxmlformats.org/officeDocument/2006/relationships/customXml" Target="../ink/ink1981.xml"/><Relationship Id="rId42" Type="http://schemas.openxmlformats.org/officeDocument/2006/relationships/customXml" Target="../ink/ink1985.xml"/><Relationship Id="rId47" Type="http://schemas.openxmlformats.org/officeDocument/2006/relationships/image" Target="../media/image251.png"/><Relationship Id="rId50" Type="http://schemas.openxmlformats.org/officeDocument/2006/relationships/customXml" Target="../ink/ink1989.xml"/><Relationship Id="rId7" Type="http://schemas.openxmlformats.org/officeDocument/2006/relationships/image" Target="../media/image1910.png"/><Relationship Id="rId2" Type="http://schemas.openxmlformats.org/officeDocument/2006/relationships/customXml" Target="../ink/ink1965.xml"/><Relationship Id="rId16" Type="http://schemas.openxmlformats.org/officeDocument/2006/relationships/customXml" Target="../ink/ink1972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1976.xml"/><Relationship Id="rId32" Type="http://schemas.openxmlformats.org/officeDocument/2006/relationships/customXml" Target="../ink/ink1980.xml"/><Relationship Id="rId37" Type="http://schemas.openxmlformats.org/officeDocument/2006/relationships/image" Target="../media/image246.png"/><Relationship Id="rId40" Type="http://schemas.openxmlformats.org/officeDocument/2006/relationships/customXml" Target="../ink/ink1984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" Type="http://schemas.openxmlformats.org/officeDocument/2006/relationships/image" Target="../media/image231.png"/><Relationship Id="rId10" Type="http://schemas.openxmlformats.org/officeDocument/2006/relationships/customXml" Target="../ink/ink1969.xml"/><Relationship Id="rId19" Type="http://schemas.openxmlformats.org/officeDocument/2006/relationships/image" Target="../media/image237.png"/><Relationship Id="rId31" Type="http://schemas.openxmlformats.org/officeDocument/2006/relationships/image" Target="../media/image243.png"/><Relationship Id="rId44" Type="http://schemas.openxmlformats.org/officeDocument/2006/relationships/customXml" Target="../ink/ink1986.xml"/><Relationship Id="rId52" Type="http://schemas.openxmlformats.org/officeDocument/2006/relationships/customXml" Target="../ink/ink1990.xml"/><Relationship Id="rId4" Type="http://schemas.openxmlformats.org/officeDocument/2006/relationships/customXml" Target="../ink/ink1966.xml"/><Relationship Id="rId9" Type="http://schemas.openxmlformats.org/officeDocument/2006/relationships/image" Target="../media/image232.png"/><Relationship Id="rId14" Type="http://schemas.openxmlformats.org/officeDocument/2006/relationships/customXml" Target="../ink/ink1971.xml"/><Relationship Id="rId22" Type="http://schemas.openxmlformats.org/officeDocument/2006/relationships/customXml" Target="../ink/ink1975.xml"/><Relationship Id="rId27" Type="http://schemas.openxmlformats.org/officeDocument/2006/relationships/image" Target="../media/image241.png"/><Relationship Id="rId30" Type="http://schemas.openxmlformats.org/officeDocument/2006/relationships/customXml" Target="../ink/ink1979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1988.xml"/><Relationship Id="rId8" Type="http://schemas.openxmlformats.org/officeDocument/2006/relationships/customXml" Target="../ink/ink1968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70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1983.xml"/><Relationship Id="rId46" Type="http://schemas.openxmlformats.org/officeDocument/2006/relationships/customXml" Target="../ink/ink1987.xml"/><Relationship Id="rId20" Type="http://schemas.openxmlformats.org/officeDocument/2006/relationships/customXml" Target="../ink/ink1974.xml"/><Relationship Id="rId41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7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1978.xml"/><Relationship Id="rId36" Type="http://schemas.openxmlformats.org/officeDocument/2006/relationships/customXml" Target="../ink/ink1982.xml"/><Relationship Id="rId49" Type="http://schemas.openxmlformats.org/officeDocument/2006/relationships/image" Target="../media/image25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0.png"/><Relationship Id="rId2" Type="http://schemas.openxmlformats.org/officeDocument/2006/relationships/customXml" Target="../ink/ink6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3.xml"/><Relationship Id="rId21" Type="http://schemas.openxmlformats.org/officeDocument/2006/relationships/image" Target="../media/image238.png"/><Relationship Id="rId42" Type="http://schemas.openxmlformats.org/officeDocument/2006/relationships/customXml" Target="../ink/ink2011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24.xml"/><Relationship Id="rId7" Type="http://schemas.openxmlformats.org/officeDocument/2006/relationships/image" Target="../media/image1910.png"/><Relationship Id="rId2" Type="http://schemas.openxmlformats.org/officeDocument/2006/relationships/customXml" Target="../ink/ink1991.xml"/><Relationship Id="rId16" Type="http://schemas.openxmlformats.org/officeDocument/2006/relationships/customXml" Target="../ink/ink1998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2002.xml"/><Relationship Id="rId32" Type="http://schemas.openxmlformats.org/officeDocument/2006/relationships/customXml" Target="../ink/ink2006.xml"/><Relationship Id="rId37" Type="http://schemas.openxmlformats.org/officeDocument/2006/relationships/image" Target="../media/image246.png"/><Relationship Id="rId40" Type="http://schemas.openxmlformats.org/officeDocument/2006/relationships/customXml" Target="../ink/ink2010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2019.xml"/><Relationship Id="rId66" Type="http://schemas.openxmlformats.org/officeDocument/2006/relationships/customXml" Target="../ink/ink2023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1997.xml"/><Relationship Id="rId22" Type="http://schemas.openxmlformats.org/officeDocument/2006/relationships/customXml" Target="../ink/ink2001.xml"/><Relationship Id="rId27" Type="http://schemas.openxmlformats.org/officeDocument/2006/relationships/image" Target="../media/image241.png"/><Relationship Id="rId30" Type="http://schemas.openxmlformats.org/officeDocument/2006/relationships/customXml" Target="../ink/ink2005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14.xml"/><Relationship Id="rId56" Type="http://schemas.openxmlformats.org/officeDocument/2006/relationships/customXml" Target="../ink/ink2018.xml"/><Relationship Id="rId64" Type="http://schemas.openxmlformats.org/officeDocument/2006/relationships/customXml" Target="../ink/ink2022.xml"/><Relationship Id="rId69" Type="http://schemas.openxmlformats.org/officeDocument/2006/relationships/image" Target="../media/image262.png"/><Relationship Id="rId8" Type="http://schemas.openxmlformats.org/officeDocument/2006/relationships/customXml" Target="../ink/ink1994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96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09.xml"/><Relationship Id="rId46" Type="http://schemas.openxmlformats.org/officeDocument/2006/relationships/customXml" Target="../ink/ink2013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00.xml"/><Relationship Id="rId41" Type="http://schemas.openxmlformats.org/officeDocument/2006/relationships/image" Target="../media/image248.png"/><Relationship Id="rId54" Type="http://schemas.openxmlformats.org/officeDocument/2006/relationships/customXml" Target="../ink/ink2017.xml"/><Relationship Id="rId62" Type="http://schemas.openxmlformats.org/officeDocument/2006/relationships/customXml" Target="../ink/ink20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3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04.xml"/><Relationship Id="rId36" Type="http://schemas.openxmlformats.org/officeDocument/2006/relationships/customXml" Target="../ink/ink2008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1995.xml"/><Relationship Id="rId31" Type="http://schemas.openxmlformats.org/officeDocument/2006/relationships/image" Target="../media/image243.png"/><Relationship Id="rId44" Type="http://schemas.openxmlformats.org/officeDocument/2006/relationships/customXml" Target="../ink/ink2012.xml"/><Relationship Id="rId52" Type="http://schemas.openxmlformats.org/officeDocument/2006/relationships/customXml" Target="../ink/ink2016.xml"/><Relationship Id="rId60" Type="http://schemas.openxmlformats.org/officeDocument/2006/relationships/customXml" Target="../ink/ink2020.xml"/><Relationship Id="rId65" Type="http://schemas.openxmlformats.org/officeDocument/2006/relationships/image" Target="../media/image260.png"/><Relationship Id="rId4" Type="http://schemas.openxmlformats.org/officeDocument/2006/relationships/customXml" Target="../ink/ink1992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1999.xml"/><Relationship Id="rId39" Type="http://schemas.openxmlformats.org/officeDocument/2006/relationships/image" Target="../media/image247.png"/><Relationship Id="rId34" Type="http://schemas.openxmlformats.org/officeDocument/2006/relationships/customXml" Target="../ink/ink2007.xml"/><Relationship Id="rId50" Type="http://schemas.openxmlformats.org/officeDocument/2006/relationships/customXml" Target="../ink/ink2015.xml"/><Relationship Id="rId55" Type="http://schemas.openxmlformats.org/officeDocument/2006/relationships/image" Target="../media/image255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7.xml"/><Relationship Id="rId21" Type="http://schemas.openxmlformats.org/officeDocument/2006/relationships/image" Target="../media/image238.png"/><Relationship Id="rId42" Type="http://schemas.openxmlformats.org/officeDocument/2006/relationships/customXml" Target="../ink/ink2045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58.xml"/><Relationship Id="rId2" Type="http://schemas.openxmlformats.org/officeDocument/2006/relationships/customXml" Target="../ink/ink2025.xml"/><Relationship Id="rId16" Type="http://schemas.openxmlformats.org/officeDocument/2006/relationships/customXml" Target="../ink/ink2032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2036.xml"/><Relationship Id="rId32" Type="http://schemas.openxmlformats.org/officeDocument/2006/relationships/customXml" Target="../ink/ink2040.xml"/><Relationship Id="rId37" Type="http://schemas.openxmlformats.org/officeDocument/2006/relationships/image" Target="../media/image246.png"/><Relationship Id="rId40" Type="http://schemas.openxmlformats.org/officeDocument/2006/relationships/customXml" Target="../ink/ink2044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2053.xml"/><Relationship Id="rId66" Type="http://schemas.openxmlformats.org/officeDocument/2006/relationships/customXml" Target="../ink/ink2057.xml"/><Relationship Id="rId74" Type="http://schemas.openxmlformats.org/officeDocument/2006/relationships/customXml" Target="../ink/ink2061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2031.xml"/><Relationship Id="rId22" Type="http://schemas.openxmlformats.org/officeDocument/2006/relationships/customXml" Target="../ink/ink2035.xml"/><Relationship Id="rId27" Type="http://schemas.openxmlformats.org/officeDocument/2006/relationships/image" Target="../media/image241.png"/><Relationship Id="rId30" Type="http://schemas.openxmlformats.org/officeDocument/2006/relationships/customXml" Target="../ink/ink2039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48.xml"/><Relationship Id="rId56" Type="http://schemas.openxmlformats.org/officeDocument/2006/relationships/customXml" Target="../ink/ink2052.xml"/><Relationship Id="rId64" Type="http://schemas.openxmlformats.org/officeDocument/2006/relationships/customXml" Target="../ink/ink2056.xml"/><Relationship Id="rId69" Type="http://schemas.openxmlformats.org/officeDocument/2006/relationships/image" Target="../media/image262.png"/><Relationship Id="rId8" Type="http://schemas.openxmlformats.org/officeDocument/2006/relationships/customXml" Target="../ink/ink2028.xml"/><Relationship Id="rId51" Type="http://schemas.openxmlformats.org/officeDocument/2006/relationships/image" Target="../media/image253.png"/><Relationship Id="rId72" Type="http://schemas.openxmlformats.org/officeDocument/2006/relationships/customXml" Target="../ink/ink2060.xml"/><Relationship Id="rId3" Type="http://schemas.openxmlformats.org/officeDocument/2006/relationships/image" Target="../media/image230.png"/><Relationship Id="rId12" Type="http://schemas.openxmlformats.org/officeDocument/2006/relationships/customXml" Target="../ink/ink2030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43.xml"/><Relationship Id="rId46" Type="http://schemas.openxmlformats.org/officeDocument/2006/relationships/customXml" Target="../ink/ink2047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34.xml"/><Relationship Id="rId41" Type="http://schemas.openxmlformats.org/officeDocument/2006/relationships/image" Target="../media/image248.png"/><Relationship Id="rId54" Type="http://schemas.openxmlformats.org/officeDocument/2006/relationships/customXml" Target="../ink/ink2051.xml"/><Relationship Id="rId62" Type="http://schemas.openxmlformats.org/officeDocument/2006/relationships/customXml" Target="../ink/ink2055.xml"/><Relationship Id="rId70" Type="http://schemas.openxmlformats.org/officeDocument/2006/relationships/customXml" Target="../ink/ink2059.xml"/><Relationship Id="rId75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7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38.xml"/><Relationship Id="rId36" Type="http://schemas.openxmlformats.org/officeDocument/2006/relationships/customXml" Target="../ink/ink2042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29.xml"/><Relationship Id="rId31" Type="http://schemas.openxmlformats.org/officeDocument/2006/relationships/image" Target="../media/image243.png"/><Relationship Id="rId44" Type="http://schemas.openxmlformats.org/officeDocument/2006/relationships/customXml" Target="../ink/ink2046.xml"/><Relationship Id="rId52" Type="http://schemas.openxmlformats.org/officeDocument/2006/relationships/customXml" Target="../ink/ink2050.xml"/><Relationship Id="rId60" Type="http://schemas.openxmlformats.org/officeDocument/2006/relationships/customXml" Target="../ink/ink2054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4" Type="http://schemas.openxmlformats.org/officeDocument/2006/relationships/customXml" Target="../ink/ink2026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33.xml"/><Relationship Id="rId39" Type="http://schemas.openxmlformats.org/officeDocument/2006/relationships/image" Target="../media/image247.png"/><Relationship Id="rId34" Type="http://schemas.openxmlformats.org/officeDocument/2006/relationships/customXml" Target="../ink/ink2041.xml"/><Relationship Id="rId50" Type="http://schemas.openxmlformats.org/officeDocument/2006/relationships/customXml" Target="../ink/ink2049.xml"/><Relationship Id="rId55" Type="http://schemas.openxmlformats.org/officeDocument/2006/relationships/image" Target="../media/image255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4.xml"/><Relationship Id="rId21" Type="http://schemas.openxmlformats.org/officeDocument/2006/relationships/image" Target="../media/image238.png"/><Relationship Id="rId42" Type="http://schemas.openxmlformats.org/officeDocument/2006/relationships/customXml" Target="../ink/ink2082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95.xml"/><Relationship Id="rId84" Type="http://schemas.openxmlformats.org/officeDocument/2006/relationships/customXml" Target="../ink/ink2103.xml"/><Relationship Id="rId16" Type="http://schemas.openxmlformats.org/officeDocument/2006/relationships/customXml" Target="../ink/ink2069.xml"/><Relationship Id="rId11" Type="http://schemas.openxmlformats.org/officeDocument/2006/relationships/image" Target="../media/image233.png"/><Relationship Id="rId32" Type="http://schemas.openxmlformats.org/officeDocument/2006/relationships/customXml" Target="../ink/ink2077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090.xml"/><Relationship Id="rId74" Type="http://schemas.openxmlformats.org/officeDocument/2006/relationships/customXml" Target="../ink/ink2098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9" Type="http://schemas.openxmlformats.org/officeDocument/2006/relationships/image" Target="../media/image237.png"/><Relationship Id="rId14" Type="http://schemas.openxmlformats.org/officeDocument/2006/relationships/customXml" Target="../ink/ink2068.xml"/><Relationship Id="rId22" Type="http://schemas.openxmlformats.org/officeDocument/2006/relationships/customXml" Target="../ink/ink2072.xml"/><Relationship Id="rId27" Type="http://schemas.openxmlformats.org/officeDocument/2006/relationships/image" Target="../media/image241.png"/><Relationship Id="rId30" Type="http://schemas.openxmlformats.org/officeDocument/2006/relationships/customXml" Target="../ink/ink2076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85.xml"/><Relationship Id="rId56" Type="http://schemas.openxmlformats.org/officeDocument/2006/relationships/customXml" Target="../ink/ink2089.xml"/><Relationship Id="rId64" Type="http://schemas.openxmlformats.org/officeDocument/2006/relationships/customXml" Target="../ink/ink2093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065.xml"/><Relationship Id="rId51" Type="http://schemas.openxmlformats.org/officeDocument/2006/relationships/image" Target="../media/image253.png"/><Relationship Id="rId72" Type="http://schemas.openxmlformats.org/officeDocument/2006/relationships/customXml" Target="../ink/ink2097.xml"/><Relationship Id="rId80" Type="http://schemas.openxmlformats.org/officeDocument/2006/relationships/customXml" Target="../ink/ink2101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067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80.xml"/><Relationship Id="rId46" Type="http://schemas.openxmlformats.org/officeDocument/2006/relationships/customXml" Target="../ink/ink2084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71.xml"/><Relationship Id="rId41" Type="http://schemas.openxmlformats.org/officeDocument/2006/relationships/image" Target="../media/image248.png"/><Relationship Id="rId54" Type="http://schemas.openxmlformats.org/officeDocument/2006/relationships/customXml" Target="../ink/ink2088.xml"/><Relationship Id="rId62" Type="http://schemas.openxmlformats.org/officeDocument/2006/relationships/customXml" Target="../ink/ink2092.xml"/><Relationship Id="rId70" Type="http://schemas.openxmlformats.org/officeDocument/2006/relationships/customXml" Target="../ink/ink2096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4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75.xml"/><Relationship Id="rId36" Type="http://schemas.openxmlformats.org/officeDocument/2006/relationships/customXml" Target="../ink/ink2079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66.xml"/><Relationship Id="rId31" Type="http://schemas.openxmlformats.org/officeDocument/2006/relationships/image" Target="../media/image243.png"/><Relationship Id="rId44" Type="http://schemas.openxmlformats.org/officeDocument/2006/relationships/customXml" Target="../ink/ink2083.xml"/><Relationship Id="rId52" Type="http://schemas.openxmlformats.org/officeDocument/2006/relationships/customXml" Target="../ink/ink2087.xml"/><Relationship Id="rId60" Type="http://schemas.openxmlformats.org/officeDocument/2006/relationships/customXml" Target="../ink/ink2091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00.xml"/><Relationship Id="rId81" Type="http://schemas.openxmlformats.org/officeDocument/2006/relationships/image" Target="../media/image268.png"/><Relationship Id="rId86" Type="http://schemas.openxmlformats.org/officeDocument/2006/relationships/customXml" Target="../ink/ink2104.xml"/><Relationship Id="rId4" Type="http://schemas.openxmlformats.org/officeDocument/2006/relationships/customXml" Target="../ink/ink2063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70.xml"/><Relationship Id="rId39" Type="http://schemas.openxmlformats.org/officeDocument/2006/relationships/image" Target="../media/image247.png"/><Relationship Id="rId34" Type="http://schemas.openxmlformats.org/officeDocument/2006/relationships/customXml" Target="../ink/ink2078.xml"/><Relationship Id="rId50" Type="http://schemas.openxmlformats.org/officeDocument/2006/relationships/customXml" Target="../ink/ink2086.xml"/><Relationship Id="rId55" Type="http://schemas.openxmlformats.org/officeDocument/2006/relationships/image" Target="../media/image255.png"/><Relationship Id="rId76" Type="http://schemas.openxmlformats.org/officeDocument/2006/relationships/customXml" Target="../ink/ink2099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062.xml"/><Relationship Id="rId29" Type="http://schemas.openxmlformats.org/officeDocument/2006/relationships/image" Target="../media/image242.png"/><Relationship Id="rId24" Type="http://schemas.openxmlformats.org/officeDocument/2006/relationships/customXml" Target="../ink/ink2073.xml"/><Relationship Id="rId40" Type="http://schemas.openxmlformats.org/officeDocument/2006/relationships/customXml" Target="../ink/ink2081.xml"/><Relationship Id="rId45" Type="http://schemas.openxmlformats.org/officeDocument/2006/relationships/image" Target="../media/image250.png"/><Relationship Id="rId66" Type="http://schemas.openxmlformats.org/officeDocument/2006/relationships/customXml" Target="../ink/ink2094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02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17.xml"/><Relationship Id="rId21" Type="http://schemas.openxmlformats.org/officeDocument/2006/relationships/image" Target="../media/image238.png"/><Relationship Id="rId42" Type="http://schemas.openxmlformats.org/officeDocument/2006/relationships/customXml" Target="../ink/ink2125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38.xml"/><Relationship Id="rId84" Type="http://schemas.openxmlformats.org/officeDocument/2006/relationships/customXml" Target="../ink/ink2146.xml"/><Relationship Id="rId89" Type="http://schemas.openxmlformats.org/officeDocument/2006/relationships/image" Target="../media/image272.png"/><Relationship Id="rId16" Type="http://schemas.openxmlformats.org/officeDocument/2006/relationships/customXml" Target="../ink/ink2112.xml"/><Relationship Id="rId11" Type="http://schemas.openxmlformats.org/officeDocument/2006/relationships/image" Target="../media/image233.png"/><Relationship Id="rId32" Type="http://schemas.openxmlformats.org/officeDocument/2006/relationships/customXml" Target="../ink/ink2120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33.xml"/><Relationship Id="rId74" Type="http://schemas.openxmlformats.org/officeDocument/2006/relationships/customXml" Target="../ink/ink2141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4" Type="http://schemas.openxmlformats.org/officeDocument/2006/relationships/customXml" Target="../ink/ink2111.xml"/><Relationship Id="rId22" Type="http://schemas.openxmlformats.org/officeDocument/2006/relationships/customXml" Target="../ink/ink2115.xml"/><Relationship Id="rId27" Type="http://schemas.openxmlformats.org/officeDocument/2006/relationships/image" Target="../media/image241.png"/><Relationship Id="rId30" Type="http://schemas.openxmlformats.org/officeDocument/2006/relationships/customXml" Target="../ink/ink2119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28.xml"/><Relationship Id="rId56" Type="http://schemas.openxmlformats.org/officeDocument/2006/relationships/customXml" Target="../ink/ink2132.xml"/><Relationship Id="rId64" Type="http://schemas.openxmlformats.org/officeDocument/2006/relationships/customXml" Target="../ink/ink2136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108.xml"/><Relationship Id="rId51" Type="http://schemas.openxmlformats.org/officeDocument/2006/relationships/image" Target="../media/image253.png"/><Relationship Id="rId72" Type="http://schemas.openxmlformats.org/officeDocument/2006/relationships/customXml" Target="../ink/ink2140.xml"/><Relationship Id="rId80" Type="http://schemas.openxmlformats.org/officeDocument/2006/relationships/customXml" Target="../ink/ink2144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110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23.xml"/><Relationship Id="rId46" Type="http://schemas.openxmlformats.org/officeDocument/2006/relationships/customXml" Target="../ink/ink2127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14.xml"/><Relationship Id="rId41" Type="http://schemas.openxmlformats.org/officeDocument/2006/relationships/image" Target="../media/image248.png"/><Relationship Id="rId54" Type="http://schemas.openxmlformats.org/officeDocument/2006/relationships/customXml" Target="../ink/ink2131.xml"/><Relationship Id="rId62" Type="http://schemas.openxmlformats.org/officeDocument/2006/relationships/customXml" Target="../ink/ink2135.xml"/><Relationship Id="rId70" Type="http://schemas.openxmlformats.org/officeDocument/2006/relationships/customXml" Target="../ink/ink2139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7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18.xml"/><Relationship Id="rId36" Type="http://schemas.openxmlformats.org/officeDocument/2006/relationships/customXml" Target="../ink/ink2122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09.xml"/><Relationship Id="rId31" Type="http://schemas.openxmlformats.org/officeDocument/2006/relationships/image" Target="../media/image243.png"/><Relationship Id="rId44" Type="http://schemas.openxmlformats.org/officeDocument/2006/relationships/customXml" Target="../ink/ink2126.xml"/><Relationship Id="rId52" Type="http://schemas.openxmlformats.org/officeDocument/2006/relationships/customXml" Target="../ink/ink2130.xml"/><Relationship Id="rId60" Type="http://schemas.openxmlformats.org/officeDocument/2006/relationships/customXml" Target="../ink/ink2134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43.xml"/><Relationship Id="rId81" Type="http://schemas.openxmlformats.org/officeDocument/2006/relationships/image" Target="../media/image268.png"/><Relationship Id="rId86" Type="http://schemas.openxmlformats.org/officeDocument/2006/relationships/customXml" Target="../ink/ink2147.xml"/><Relationship Id="rId4" Type="http://schemas.openxmlformats.org/officeDocument/2006/relationships/customXml" Target="../ink/ink2106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13.xml"/><Relationship Id="rId39" Type="http://schemas.openxmlformats.org/officeDocument/2006/relationships/image" Target="../media/image247.png"/><Relationship Id="rId34" Type="http://schemas.openxmlformats.org/officeDocument/2006/relationships/customXml" Target="../ink/ink2121.xml"/><Relationship Id="rId50" Type="http://schemas.openxmlformats.org/officeDocument/2006/relationships/customXml" Target="../ink/ink2129.xml"/><Relationship Id="rId55" Type="http://schemas.openxmlformats.org/officeDocument/2006/relationships/image" Target="../media/image255.png"/><Relationship Id="rId76" Type="http://schemas.openxmlformats.org/officeDocument/2006/relationships/customXml" Target="../ink/ink2142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105.xml"/><Relationship Id="rId29" Type="http://schemas.openxmlformats.org/officeDocument/2006/relationships/image" Target="../media/image242.png"/><Relationship Id="rId24" Type="http://schemas.openxmlformats.org/officeDocument/2006/relationships/customXml" Target="../ink/ink2116.xml"/><Relationship Id="rId40" Type="http://schemas.openxmlformats.org/officeDocument/2006/relationships/customXml" Target="../ink/ink2124.xml"/><Relationship Id="rId45" Type="http://schemas.openxmlformats.org/officeDocument/2006/relationships/image" Target="../media/image250.png"/><Relationship Id="rId66" Type="http://schemas.openxmlformats.org/officeDocument/2006/relationships/customXml" Target="../ink/ink2137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45.xml"/><Relationship Id="rId19" Type="http://schemas.openxmlformats.org/officeDocument/2006/relationships/image" Target="../media/image23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61.xml"/><Relationship Id="rId21" Type="http://schemas.openxmlformats.org/officeDocument/2006/relationships/image" Target="../media/image238.png"/><Relationship Id="rId42" Type="http://schemas.openxmlformats.org/officeDocument/2006/relationships/customXml" Target="../ink/ink2169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82.xml"/><Relationship Id="rId84" Type="http://schemas.openxmlformats.org/officeDocument/2006/relationships/customXml" Target="../ink/ink2190.xml"/><Relationship Id="rId89" Type="http://schemas.openxmlformats.org/officeDocument/2006/relationships/image" Target="../media/image272.png"/><Relationship Id="rId16" Type="http://schemas.openxmlformats.org/officeDocument/2006/relationships/customXml" Target="../ink/ink2156.xml"/><Relationship Id="rId11" Type="http://schemas.openxmlformats.org/officeDocument/2006/relationships/image" Target="../media/image233.png"/><Relationship Id="rId32" Type="http://schemas.openxmlformats.org/officeDocument/2006/relationships/customXml" Target="../ink/ink2164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77.xml"/><Relationship Id="rId74" Type="http://schemas.openxmlformats.org/officeDocument/2006/relationships/customXml" Target="../ink/ink2185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193.xml"/><Relationship Id="rId14" Type="http://schemas.openxmlformats.org/officeDocument/2006/relationships/customXml" Target="../ink/ink2155.xml"/><Relationship Id="rId22" Type="http://schemas.openxmlformats.org/officeDocument/2006/relationships/customXml" Target="../ink/ink2159.xml"/><Relationship Id="rId27" Type="http://schemas.openxmlformats.org/officeDocument/2006/relationships/image" Target="../media/image241.png"/><Relationship Id="rId30" Type="http://schemas.openxmlformats.org/officeDocument/2006/relationships/customXml" Target="../ink/ink2163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72.xml"/><Relationship Id="rId56" Type="http://schemas.openxmlformats.org/officeDocument/2006/relationships/customXml" Target="../ink/ink2176.xml"/><Relationship Id="rId64" Type="http://schemas.openxmlformats.org/officeDocument/2006/relationships/customXml" Target="../ink/ink2180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152.xml"/><Relationship Id="rId51" Type="http://schemas.openxmlformats.org/officeDocument/2006/relationships/image" Target="../media/image253.png"/><Relationship Id="rId72" Type="http://schemas.openxmlformats.org/officeDocument/2006/relationships/customXml" Target="../ink/ink2184.xml"/><Relationship Id="rId80" Type="http://schemas.openxmlformats.org/officeDocument/2006/relationships/customXml" Target="../ink/ink2188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154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67.xml"/><Relationship Id="rId46" Type="http://schemas.openxmlformats.org/officeDocument/2006/relationships/customXml" Target="../ink/ink2171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58.xml"/><Relationship Id="rId41" Type="http://schemas.openxmlformats.org/officeDocument/2006/relationships/image" Target="../media/image248.png"/><Relationship Id="rId54" Type="http://schemas.openxmlformats.org/officeDocument/2006/relationships/customXml" Target="../ink/ink2175.xml"/><Relationship Id="rId62" Type="http://schemas.openxmlformats.org/officeDocument/2006/relationships/customXml" Target="../ink/ink2179.xml"/><Relationship Id="rId70" Type="http://schemas.openxmlformats.org/officeDocument/2006/relationships/customXml" Target="../ink/ink2183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92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1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62.xml"/><Relationship Id="rId36" Type="http://schemas.openxmlformats.org/officeDocument/2006/relationships/customXml" Target="../ink/ink2166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53.xml"/><Relationship Id="rId31" Type="http://schemas.openxmlformats.org/officeDocument/2006/relationships/image" Target="../media/image243.png"/><Relationship Id="rId44" Type="http://schemas.openxmlformats.org/officeDocument/2006/relationships/customXml" Target="../ink/ink2170.xml"/><Relationship Id="rId52" Type="http://schemas.openxmlformats.org/officeDocument/2006/relationships/customXml" Target="../ink/ink2174.xml"/><Relationship Id="rId60" Type="http://schemas.openxmlformats.org/officeDocument/2006/relationships/customXml" Target="../ink/ink2178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87.xml"/><Relationship Id="rId81" Type="http://schemas.openxmlformats.org/officeDocument/2006/relationships/image" Target="../media/image268.png"/><Relationship Id="rId86" Type="http://schemas.openxmlformats.org/officeDocument/2006/relationships/customXml" Target="../ink/ink2191.xml"/><Relationship Id="rId4" Type="http://schemas.openxmlformats.org/officeDocument/2006/relationships/customXml" Target="../ink/ink2150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57.xml"/><Relationship Id="rId39" Type="http://schemas.openxmlformats.org/officeDocument/2006/relationships/image" Target="../media/image247.png"/><Relationship Id="rId34" Type="http://schemas.openxmlformats.org/officeDocument/2006/relationships/customXml" Target="../ink/ink2165.xml"/><Relationship Id="rId50" Type="http://schemas.openxmlformats.org/officeDocument/2006/relationships/customXml" Target="../ink/ink2173.xml"/><Relationship Id="rId55" Type="http://schemas.openxmlformats.org/officeDocument/2006/relationships/image" Target="../media/image255.png"/><Relationship Id="rId76" Type="http://schemas.openxmlformats.org/officeDocument/2006/relationships/customXml" Target="../ink/ink2186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149.xml"/><Relationship Id="rId29" Type="http://schemas.openxmlformats.org/officeDocument/2006/relationships/image" Target="../media/image242.png"/><Relationship Id="rId24" Type="http://schemas.openxmlformats.org/officeDocument/2006/relationships/customXml" Target="../ink/ink2160.xml"/><Relationship Id="rId40" Type="http://schemas.openxmlformats.org/officeDocument/2006/relationships/customXml" Target="../ink/ink2168.xml"/><Relationship Id="rId45" Type="http://schemas.openxmlformats.org/officeDocument/2006/relationships/image" Target="../media/image250.png"/><Relationship Id="rId66" Type="http://schemas.openxmlformats.org/officeDocument/2006/relationships/customXml" Target="../ink/ink2181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89.xml"/><Relationship Id="rId19" Type="http://schemas.openxmlformats.org/officeDocument/2006/relationships/image" Target="../media/image237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06.xml"/><Relationship Id="rId21" Type="http://schemas.openxmlformats.org/officeDocument/2006/relationships/image" Target="../media/image238.png"/><Relationship Id="rId42" Type="http://schemas.openxmlformats.org/officeDocument/2006/relationships/customXml" Target="../ink/ink2214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27.xml"/><Relationship Id="rId84" Type="http://schemas.openxmlformats.org/officeDocument/2006/relationships/customXml" Target="../ink/ink2235.xml"/><Relationship Id="rId89" Type="http://schemas.openxmlformats.org/officeDocument/2006/relationships/image" Target="../media/image272.png"/><Relationship Id="rId16" Type="http://schemas.openxmlformats.org/officeDocument/2006/relationships/customXml" Target="../ink/ink2201.xml"/><Relationship Id="rId11" Type="http://schemas.openxmlformats.org/officeDocument/2006/relationships/image" Target="../media/image233.png"/><Relationship Id="rId32" Type="http://schemas.openxmlformats.org/officeDocument/2006/relationships/customXml" Target="../ink/ink2209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22.xml"/><Relationship Id="rId74" Type="http://schemas.openxmlformats.org/officeDocument/2006/relationships/customXml" Target="../ink/ink2230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238.xml"/><Relationship Id="rId95" Type="http://schemas.openxmlformats.org/officeDocument/2006/relationships/image" Target="../media/image275.png"/><Relationship Id="rId22" Type="http://schemas.openxmlformats.org/officeDocument/2006/relationships/customXml" Target="../ink/ink2204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17.xml"/><Relationship Id="rId64" Type="http://schemas.openxmlformats.org/officeDocument/2006/relationships/customXml" Target="../ink/ink2225.xml"/><Relationship Id="rId69" Type="http://schemas.openxmlformats.org/officeDocument/2006/relationships/image" Target="../media/image262.png"/><Relationship Id="rId8" Type="http://schemas.openxmlformats.org/officeDocument/2006/relationships/customXml" Target="../ink/ink2197.xml"/><Relationship Id="rId51" Type="http://schemas.openxmlformats.org/officeDocument/2006/relationships/image" Target="../media/image253.png"/><Relationship Id="rId72" Type="http://schemas.openxmlformats.org/officeDocument/2006/relationships/customXml" Target="../ink/ink2229.xml"/><Relationship Id="rId80" Type="http://schemas.openxmlformats.org/officeDocument/2006/relationships/customXml" Target="../ink/ink2233.xml"/><Relationship Id="rId85" Type="http://schemas.openxmlformats.org/officeDocument/2006/relationships/image" Target="../media/image270.png"/><Relationship Id="rId93" Type="http://schemas.openxmlformats.org/officeDocument/2006/relationships/image" Target="../media/image274.png"/><Relationship Id="rId3" Type="http://schemas.openxmlformats.org/officeDocument/2006/relationships/image" Target="../media/image230.png"/><Relationship Id="rId12" Type="http://schemas.openxmlformats.org/officeDocument/2006/relationships/customXml" Target="../ink/ink2199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212.xml"/><Relationship Id="rId46" Type="http://schemas.openxmlformats.org/officeDocument/2006/relationships/customXml" Target="../ink/ink2216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203.xml"/><Relationship Id="rId41" Type="http://schemas.openxmlformats.org/officeDocument/2006/relationships/image" Target="../media/image248.png"/><Relationship Id="rId54" Type="http://schemas.openxmlformats.org/officeDocument/2006/relationships/customXml" Target="../ink/ink2220.xml"/><Relationship Id="rId62" Type="http://schemas.openxmlformats.org/officeDocument/2006/relationships/customXml" Target="../ink/ink2224.xml"/><Relationship Id="rId70" Type="http://schemas.openxmlformats.org/officeDocument/2006/relationships/customXml" Target="../ink/ink2228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37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6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07.xml"/><Relationship Id="rId36" Type="http://schemas.openxmlformats.org/officeDocument/2006/relationships/customXml" Target="../ink/ink2211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98.xml"/><Relationship Id="rId31" Type="http://schemas.openxmlformats.org/officeDocument/2006/relationships/image" Target="../media/image243.png"/><Relationship Id="rId44" Type="http://schemas.openxmlformats.org/officeDocument/2006/relationships/customXml" Target="../ink/ink2215.xml"/><Relationship Id="rId52" Type="http://schemas.openxmlformats.org/officeDocument/2006/relationships/customXml" Target="../ink/ink2219.xml"/><Relationship Id="rId60" Type="http://schemas.openxmlformats.org/officeDocument/2006/relationships/customXml" Target="../ink/ink2223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32.xml"/><Relationship Id="rId81" Type="http://schemas.openxmlformats.org/officeDocument/2006/relationships/image" Target="../media/image268.png"/><Relationship Id="rId86" Type="http://schemas.openxmlformats.org/officeDocument/2006/relationships/customXml" Target="../ink/ink2236.xml"/><Relationship Id="rId94" Type="http://schemas.openxmlformats.org/officeDocument/2006/relationships/customXml" Target="../ink/ink2240.xml"/><Relationship Id="rId4" Type="http://schemas.openxmlformats.org/officeDocument/2006/relationships/customXml" Target="../ink/ink2195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02.xml"/><Relationship Id="rId39" Type="http://schemas.openxmlformats.org/officeDocument/2006/relationships/image" Target="../media/image247.png"/><Relationship Id="rId34" Type="http://schemas.openxmlformats.org/officeDocument/2006/relationships/customXml" Target="../ink/ink2210.xml"/><Relationship Id="rId50" Type="http://schemas.openxmlformats.org/officeDocument/2006/relationships/customXml" Target="../ink/ink2218.xml"/><Relationship Id="rId55" Type="http://schemas.openxmlformats.org/officeDocument/2006/relationships/image" Target="../media/image255.png"/><Relationship Id="rId76" Type="http://schemas.openxmlformats.org/officeDocument/2006/relationships/customXml" Target="../ink/ink2231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239.xml"/><Relationship Id="rId2" Type="http://schemas.openxmlformats.org/officeDocument/2006/relationships/customXml" Target="../ink/ink2194.xml"/><Relationship Id="rId29" Type="http://schemas.openxmlformats.org/officeDocument/2006/relationships/image" Target="../media/image242.png"/><Relationship Id="rId24" Type="http://schemas.openxmlformats.org/officeDocument/2006/relationships/customXml" Target="../ink/ink2205.xml"/><Relationship Id="rId40" Type="http://schemas.openxmlformats.org/officeDocument/2006/relationships/customXml" Target="../ink/ink2213.xml"/><Relationship Id="rId45" Type="http://schemas.openxmlformats.org/officeDocument/2006/relationships/image" Target="../media/image250.png"/><Relationship Id="rId66" Type="http://schemas.openxmlformats.org/officeDocument/2006/relationships/customXml" Target="../ink/ink2226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34.xml"/><Relationship Id="rId19" Type="http://schemas.openxmlformats.org/officeDocument/2006/relationships/image" Target="../media/image237.png"/><Relationship Id="rId14" Type="http://schemas.openxmlformats.org/officeDocument/2006/relationships/customXml" Target="../ink/ink2200.xml"/><Relationship Id="rId30" Type="http://schemas.openxmlformats.org/officeDocument/2006/relationships/customXml" Target="../ink/ink2208.xml"/><Relationship Id="rId35" Type="http://schemas.openxmlformats.org/officeDocument/2006/relationships/image" Target="../media/image245.png"/><Relationship Id="rId56" Type="http://schemas.openxmlformats.org/officeDocument/2006/relationships/customXml" Target="../ink/ink2221.xml"/><Relationship Id="rId77" Type="http://schemas.openxmlformats.org/officeDocument/2006/relationships/image" Target="../media/image266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3.xml"/><Relationship Id="rId21" Type="http://schemas.openxmlformats.org/officeDocument/2006/relationships/image" Target="../media/image238.png"/><Relationship Id="rId42" Type="http://schemas.openxmlformats.org/officeDocument/2006/relationships/customXml" Target="../ink/ink2261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74.xml"/><Relationship Id="rId84" Type="http://schemas.openxmlformats.org/officeDocument/2006/relationships/customXml" Target="../ink/ink2282.xml"/><Relationship Id="rId89" Type="http://schemas.openxmlformats.org/officeDocument/2006/relationships/image" Target="../media/image272.png"/><Relationship Id="rId16" Type="http://schemas.openxmlformats.org/officeDocument/2006/relationships/customXml" Target="../ink/ink2248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256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69.xml"/><Relationship Id="rId74" Type="http://schemas.openxmlformats.org/officeDocument/2006/relationships/customXml" Target="../ink/ink2277.xml"/><Relationship Id="rId79" Type="http://schemas.openxmlformats.org/officeDocument/2006/relationships/image" Target="../media/image267.png"/><Relationship Id="rId102" Type="http://schemas.openxmlformats.org/officeDocument/2006/relationships/customXml" Target="../ink/ink2291.xml"/><Relationship Id="rId5" Type="http://schemas.openxmlformats.org/officeDocument/2006/relationships/image" Target="../media/image231.png"/><Relationship Id="rId90" Type="http://schemas.openxmlformats.org/officeDocument/2006/relationships/customXml" Target="../ink/ink2285.xml"/><Relationship Id="rId95" Type="http://schemas.openxmlformats.org/officeDocument/2006/relationships/image" Target="../media/image275.png"/><Relationship Id="rId22" Type="http://schemas.openxmlformats.org/officeDocument/2006/relationships/customXml" Target="../ink/ink2251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64.xml"/><Relationship Id="rId64" Type="http://schemas.openxmlformats.org/officeDocument/2006/relationships/customXml" Target="../ink/ink2272.xml"/><Relationship Id="rId69" Type="http://schemas.openxmlformats.org/officeDocument/2006/relationships/image" Target="../media/image262.png"/><Relationship Id="rId80" Type="http://schemas.openxmlformats.org/officeDocument/2006/relationships/customXml" Target="../ink/ink2280.xml"/><Relationship Id="rId85" Type="http://schemas.openxmlformats.org/officeDocument/2006/relationships/image" Target="../media/image270.png"/><Relationship Id="rId12" Type="http://schemas.openxmlformats.org/officeDocument/2006/relationships/customXml" Target="../ink/ink2246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25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20" Type="http://schemas.openxmlformats.org/officeDocument/2006/relationships/customXml" Target="../ink/ink2250.xml"/><Relationship Id="rId41" Type="http://schemas.openxmlformats.org/officeDocument/2006/relationships/image" Target="../media/image248.png"/><Relationship Id="rId54" Type="http://schemas.openxmlformats.org/officeDocument/2006/relationships/customXml" Target="../ink/ink2267.xml"/><Relationship Id="rId62" Type="http://schemas.openxmlformats.org/officeDocument/2006/relationships/customXml" Target="../ink/ink2271.xml"/><Relationship Id="rId70" Type="http://schemas.openxmlformats.org/officeDocument/2006/relationships/customXml" Target="../ink/ink2275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84.xml"/><Relationship Id="rId91" Type="http://schemas.openxmlformats.org/officeDocument/2006/relationships/image" Target="../media/image273.png"/><Relationship Id="rId96" Type="http://schemas.openxmlformats.org/officeDocument/2006/relationships/customXml" Target="../ink/ink2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3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54.xml"/><Relationship Id="rId36" Type="http://schemas.openxmlformats.org/officeDocument/2006/relationships/customXml" Target="../ink/ink2258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293.xml"/><Relationship Id="rId10" Type="http://schemas.openxmlformats.org/officeDocument/2006/relationships/customXml" Target="../ink/ink2245.xml"/><Relationship Id="rId31" Type="http://schemas.openxmlformats.org/officeDocument/2006/relationships/image" Target="../media/image243.png"/><Relationship Id="rId44" Type="http://schemas.openxmlformats.org/officeDocument/2006/relationships/customXml" Target="../ink/ink2262.xml"/><Relationship Id="rId52" Type="http://schemas.openxmlformats.org/officeDocument/2006/relationships/customXml" Target="../ink/ink2266.xml"/><Relationship Id="rId60" Type="http://schemas.openxmlformats.org/officeDocument/2006/relationships/customXml" Target="../ink/ink2270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79.xml"/><Relationship Id="rId81" Type="http://schemas.openxmlformats.org/officeDocument/2006/relationships/image" Target="../media/image268.png"/><Relationship Id="rId86" Type="http://schemas.openxmlformats.org/officeDocument/2006/relationships/customXml" Target="../ink/ink2283.xml"/><Relationship Id="rId94" Type="http://schemas.openxmlformats.org/officeDocument/2006/relationships/customXml" Target="../ink/ink228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42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49.xml"/><Relationship Id="rId39" Type="http://schemas.openxmlformats.org/officeDocument/2006/relationships/image" Target="../media/image247.png"/><Relationship Id="rId34" Type="http://schemas.openxmlformats.org/officeDocument/2006/relationships/customXml" Target="../ink/ink2257.xml"/><Relationship Id="rId50" Type="http://schemas.openxmlformats.org/officeDocument/2006/relationships/customXml" Target="../ink/ink2265.xml"/><Relationship Id="rId55" Type="http://schemas.openxmlformats.org/officeDocument/2006/relationships/image" Target="../media/image255.png"/><Relationship Id="rId76" Type="http://schemas.openxmlformats.org/officeDocument/2006/relationships/customXml" Target="../ink/ink2278.xml"/><Relationship Id="rId97" Type="http://schemas.openxmlformats.org/officeDocument/2006/relationships/image" Target="../media/image276.png"/><Relationship Id="rId104" Type="http://schemas.openxmlformats.org/officeDocument/2006/relationships/customXml" Target="../ink/ink2292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286.xml"/><Relationship Id="rId2" Type="http://schemas.openxmlformats.org/officeDocument/2006/relationships/customXml" Target="../ink/ink2241.xml"/><Relationship Id="rId29" Type="http://schemas.openxmlformats.org/officeDocument/2006/relationships/image" Target="../media/image242.png"/><Relationship Id="rId24" Type="http://schemas.openxmlformats.org/officeDocument/2006/relationships/customXml" Target="../ink/ink2252.xml"/><Relationship Id="rId40" Type="http://schemas.openxmlformats.org/officeDocument/2006/relationships/customXml" Target="../ink/ink2260.xml"/><Relationship Id="rId45" Type="http://schemas.openxmlformats.org/officeDocument/2006/relationships/image" Target="../media/image250.png"/><Relationship Id="rId66" Type="http://schemas.openxmlformats.org/officeDocument/2006/relationships/customXml" Target="../ink/ink2273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81.xml"/><Relationship Id="rId19" Type="http://schemas.openxmlformats.org/officeDocument/2006/relationships/image" Target="../media/image237.png"/><Relationship Id="rId14" Type="http://schemas.openxmlformats.org/officeDocument/2006/relationships/customXml" Target="../ink/ink2247.xml"/><Relationship Id="rId30" Type="http://schemas.openxmlformats.org/officeDocument/2006/relationships/customXml" Target="../ink/ink2255.xml"/><Relationship Id="rId35" Type="http://schemas.openxmlformats.org/officeDocument/2006/relationships/image" Target="../media/image245.png"/><Relationship Id="rId56" Type="http://schemas.openxmlformats.org/officeDocument/2006/relationships/customXml" Target="../ink/ink2268.xml"/><Relationship Id="rId77" Type="http://schemas.openxmlformats.org/officeDocument/2006/relationships/image" Target="../media/image266.png"/><Relationship Id="rId100" Type="http://schemas.openxmlformats.org/officeDocument/2006/relationships/customXml" Target="../ink/ink2290.xml"/><Relationship Id="rId105" Type="http://schemas.openxmlformats.org/officeDocument/2006/relationships/image" Target="../media/image280.png"/><Relationship Id="rId8" Type="http://schemas.openxmlformats.org/officeDocument/2006/relationships/customXml" Target="../ink/ink2244.xml"/><Relationship Id="rId51" Type="http://schemas.openxmlformats.org/officeDocument/2006/relationships/image" Target="../media/image253.png"/><Relationship Id="rId72" Type="http://schemas.openxmlformats.org/officeDocument/2006/relationships/customXml" Target="../ink/ink2276.xml"/><Relationship Id="rId93" Type="http://schemas.openxmlformats.org/officeDocument/2006/relationships/image" Target="../media/image274.png"/><Relationship Id="rId98" Type="http://schemas.openxmlformats.org/officeDocument/2006/relationships/customXml" Target="../ink/ink2289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263.xml"/><Relationship Id="rId67" Type="http://schemas.openxmlformats.org/officeDocument/2006/relationships/image" Target="../media/image261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06.xml"/><Relationship Id="rId21" Type="http://schemas.openxmlformats.org/officeDocument/2006/relationships/image" Target="../media/image238.png"/><Relationship Id="rId42" Type="http://schemas.openxmlformats.org/officeDocument/2006/relationships/customXml" Target="../ink/ink2314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327.xml"/><Relationship Id="rId84" Type="http://schemas.openxmlformats.org/officeDocument/2006/relationships/customXml" Target="../ink/ink2335.xml"/><Relationship Id="rId89" Type="http://schemas.openxmlformats.org/officeDocument/2006/relationships/image" Target="../media/image272.png"/><Relationship Id="rId112" Type="http://schemas.openxmlformats.org/officeDocument/2006/relationships/customXml" Target="../ink/ink2349.xml"/><Relationship Id="rId16" Type="http://schemas.openxmlformats.org/officeDocument/2006/relationships/customXml" Target="../ink/ink2301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309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322.xml"/><Relationship Id="rId74" Type="http://schemas.openxmlformats.org/officeDocument/2006/relationships/customXml" Target="../ink/ink2330.xml"/><Relationship Id="rId79" Type="http://schemas.openxmlformats.org/officeDocument/2006/relationships/image" Target="../media/image267.png"/><Relationship Id="rId102" Type="http://schemas.openxmlformats.org/officeDocument/2006/relationships/customXml" Target="../ink/ink2344.xml"/><Relationship Id="rId5" Type="http://schemas.openxmlformats.org/officeDocument/2006/relationships/image" Target="../media/image231.png"/><Relationship Id="rId90" Type="http://schemas.openxmlformats.org/officeDocument/2006/relationships/customXml" Target="../ink/ink2338.xml"/><Relationship Id="rId95" Type="http://schemas.openxmlformats.org/officeDocument/2006/relationships/image" Target="../media/image275.png"/><Relationship Id="rId22" Type="http://schemas.openxmlformats.org/officeDocument/2006/relationships/customXml" Target="../ink/ink2304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317.xml"/><Relationship Id="rId64" Type="http://schemas.openxmlformats.org/officeDocument/2006/relationships/customXml" Target="../ink/ink232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80" Type="http://schemas.openxmlformats.org/officeDocument/2006/relationships/customXml" Target="../ink/ink2333.xml"/><Relationship Id="rId85" Type="http://schemas.openxmlformats.org/officeDocument/2006/relationships/image" Target="../media/image270.png"/><Relationship Id="rId12" Type="http://schemas.openxmlformats.org/officeDocument/2006/relationships/customXml" Target="../ink/ink2299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31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347.xml"/><Relationship Id="rId54" Type="http://schemas.openxmlformats.org/officeDocument/2006/relationships/customXml" Target="../ink/ink2320.xml"/><Relationship Id="rId70" Type="http://schemas.openxmlformats.org/officeDocument/2006/relationships/customXml" Target="../ink/ink2328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6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307.xml"/><Relationship Id="rId36" Type="http://schemas.openxmlformats.org/officeDocument/2006/relationships/customXml" Target="../ink/ink2311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346.xml"/><Relationship Id="rId10" Type="http://schemas.openxmlformats.org/officeDocument/2006/relationships/customXml" Target="../ink/ink2298.xml"/><Relationship Id="rId31" Type="http://schemas.openxmlformats.org/officeDocument/2006/relationships/image" Target="../media/image243.png"/><Relationship Id="rId44" Type="http://schemas.openxmlformats.org/officeDocument/2006/relationships/customXml" Target="../ink/ink2315.xml"/><Relationship Id="rId52" Type="http://schemas.openxmlformats.org/officeDocument/2006/relationships/customXml" Target="../ink/ink2319.xml"/><Relationship Id="rId60" Type="http://schemas.openxmlformats.org/officeDocument/2006/relationships/customXml" Target="../ink/ink2323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332.xml"/><Relationship Id="rId81" Type="http://schemas.openxmlformats.org/officeDocument/2006/relationships/image" Target="../media/image268.png"/><Relationship Id="rId86" Type="http://schemas.openxmlformats.org/officeDocument/2006/relationships/customXml" Target="../ink/ink2336.xml"/><Relationship Id="rId94" Type="http://schemas.openxmlformats.org/officeDocument/2006/relationships/customXml" Target="../ink/ink234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95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30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310.xml"/><Relationship Id="rId50" Type="http://schemas.openxmlformats.org/officeDocument/2006/relationships/customXml" Target="../ink/ink2318.xml"/><Relationship Id="rId55" Type="http://schemas.openxmlformats.org/officeDocument/2006/relationships/image" Target="../media/image255.png"/><Relationship Id="rId76" Type="http://schemas.openxmlformats.org/officeDocument/2006/relationships/customXml" Target="../ink/ink2331.xml"/><Relationship Id="rId97" Type="http://schemas.openxmlformats.org/officeDocument/2006/relationships/image" Target="../media/image276.png"/><Relationship Id="rId104" Type="http://schemas.openxmlformats.org/officeDocument/2006/relationships/customXml" Target="../ink/ink2345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339.xml"/><Relationship Id="rId2" Type="http://schemas.openxmlformats.org/officeDocument/2006/relationships/customXml" Target="../ink/ink2294.xml"/><Relationship Id="rId29" Type="http://schemas.openxmlformats.org/officeDocument/2006/relationships/image" Target="../media/image242.png"/><Relationship Id="rId24" Type="http://schemas.openxmlformats.org/officeDocument/2006/relationships/customXml" Target="../ink/ink2305.xml"/><Relationship Id="rId40" Type="http://schemas.openxmlformats.org/officeDocument/2006/relationships/customXml" Target="../ink/ink2313.xml"/><Relationship Id="rId45" Type="http://schemas.openxmlformats.org/officeDocument/2006/relationships/image" Target="../media/image250.png"/><Relationship Id="rId66" Type="http://schemas.openxmlformats.org/officeDocument/2006/relationships/customXml" Target="../ink/ink2326.xml"/><Relationship Id="rId87" Type="http://schemas.openxmlformats.org/officeDocument/2006/relationships/image" Target="../media/image271.png"/><Relationship Id="rId110" Type="http://schemas.openxmlformats.org/officeDocument/2006/relationships/customXml" Target="../ink/ink2348.xml"/><Relationship Id="rId61" Type="http://schemas.openxmlformats.org/officeDocument/2006/relationships/image" Target="../media/image258.png"/><Relationship Id="rId82" Type="http://schemas.openxmlformats.org/officeDocument/2006/relationships/customXml" Target="../ink/ink2334.xml"/><Relationship Id="rId19" Type="http://schemas.openxmlformats.org/officeDocument/2006/relationships/image" Target="../media/image237.png"/><Relationship Id="rId14" Type="http://schemas.openxmlformats.org/officeDocument/2006/relationships/customXml" Target="../ink/ink2300.xml"/><Relationship Id="rId30" Type="http://schemas.openxmlformats.org/officeDocument/2006/relationships/customXml" Target="../ink/ink2308.xml"/><Relationship Id="rId35" Type="http://schemas.openxmlformats.org/officeDocument/2006/relationships/image" Target="../media/image245.png"/><Relationship Id="rId56" Type="http://schemas.openxmlformats.org/officeDocument/2006/relationships/customXml" Target="../ink/ink2321.xml"/><Relationship Id="rId77" Type="http://schemas.openxmlformats.org/officeDocument/2006/relationships/image" Target="../media/image266.png"/><Relationship Id="rId100" Type="http://schemas.openxmlformats.org/officeDocument/2006/relationships/customXml" Target="../ink/ink2343.xml"/><Relationship Id="rId105" Type="http://schemas.openxmlformats.org/officeDocument/2006/relationships/image" Target="../media/image280.png"/><Relationship Id="rId8" Type="http://schemas.openxmlformats.org/officeDocument/2006/relationships/customXml" Target="../ink/ink2297.xml"/><Relationship Id="rId51" Type="http://schemas.openxmlformats.org/officeDocument/2006/relationships/image" Target="../media/image253.png"/><Relationship Id="rId72" Type="http://schemas.openxmlformats.org/officeDocument/2006/relationships/customXml" Target="../ink/ink2329.xml"/><Relationship Id="rId93" Type="http://schemas.openxmlformats.org/officeDocument/2006/relationships/image" Target="../media/image274.png"/><Relationship Id="rId98" Type="http://schemas.openxmlformats.org/officeDocument/2006/relationships/customXml" Target="../ink/ink2342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316.xml"/><Relationship Id="rId67" Type="http://schemas.openxmlformats.org/officeDocument/2006/relationships/image" Target="../media/image261.png"/><Relationship Id="rId20" Type="http://schemas.openxmlformats.org/officeDocument/2006/relationships/customXml" Target="../ink/ink2303.xml"/><Relationship Id="rId41" Type="http://schemas.openxmlformats.org/officeDocument/2006/relationships/image" Target="../media/image248.png"/><Relationship Id="rId62" Type="http://schemas.openxmlformats.org/officeDocument/2006/relationships/customXml" Target="../ink/ink2324.xml"/><Relationship Id="rId83" Type="http://schemas.openxmlformats.org/officeDocument/2006/relationships/image" Target="../media/image269.png"/><Relationship Id="rId88" Type="http://schemas.openxmlformats.org/officeDocument/2006/relationships/customXml" Target="../ink/ink2337.xml"/><Relationship Id="rId111" Type="http://schemas.openxmlformats.org/officeDocument/2006/relationships/image" Target="../media/image283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2.xml"/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370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383.xml"/><Relationship Id="rId84" Type="http://schemas.openxmlformats.org/officeDocument/2006/relationships/customXml" Target="../ink/ink2391.xml"/><Relationship Id="rId89" Type="http://schemas.openxmlformats.org/officeDocument/2006/relationships/image" Target="../media/image272.png"/><Relationship Id="rId112" Type="http://schemas.openxmlformats.org/officeDocument/2006/relationships/customXml" Target="../ink/ink2405.xml"/><Relationship Id="rId16" Type="http://schemas.openxmlformats.org/officeDocument/2006/relationships/customXml" Target="../ink/ink2357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365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378.xml"/><Relationship Id="rId74" Type="http://schemas.openxmlformats.org/officeDocument/2006/relationships/customXml" Target="../ink/ink2386.xml"/><Relationship Id="rId79" Type="http://schemas.openxmlformats.org/officeDocument/2006/relationships/image" Target="../media/image267.png"/><Relationship Id="rId102" Type="http://schemas.openxmlformats.org/officeDocument/2006/relationships/customXml" Target="../ink/ink2400.xml"/><Relationship Id="rId123" Type="http://schemas.openxmlformats.org/officeDocument/2006/relationships/image" Target="../media/image289.png"/><Relationship Id="rId5" Type="http://schemas.openxmlformats.org/officeDocument/2006/relationships/image" Target="../media/image231.png"/><Relationship Id="rId90" Type="http://schemas.openxmlformats.org/officeDocument/2006/relationships/customXml" Target="../ink/ink2394.xml"/><Relationship Id="rId95" Type="http://schemas.openxmlformats.org/officeDocument/2006/relationships/image" Target="../media/image275.png"/><Relationship Id="rId22" Type="http://schemas.openxmlformats.org/officeDocument/2006/relationships/customXml" Target="../ink/ink2360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373.xml"/><Relationship Id="rId64" Type="http://schemas.openxmlformats.org/officeDocument/2006/relationships/customXml" Target="../ink/ink238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408.xml"/><Relationship Id="rId80" Type="http://schemas.openxmlformats.org/officeDocument/2006/relationships/customXml" Target="../ink/ink2389.xml"/><Relationship Id="rId85" Type="http://schemas.openxmlformats.org/officeDocument/2006/relationships/image" Target="../media/image270.png"/><Relationship Id="rId12" Type="http://schemas.openxmlformats.org/officeDocument/2006/relationships/customXml" Target="../ink/ink2355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368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403.xml"/><Relationship Id="rId54" Type="http://schemas.openxmlformats.org/officeDocument/2006/relationships/customXml" Target="../ink/ink2376.xml"/><Relationship Id="rId70" Type="http://schemas.openxmlformats.org/officeDocument/2006/relationships/customXml" Target="../ink/ink2384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2.xml"/><Relationship Id="rId23" Type="http://schemas.openxmlformats.org/officeDocument/2006/relationships/image" Target="../media/image239.png"/><Relationship Id="rId28" Type="http://schemas.openxmlformats.org/officeDocument/2006/relationships/customXml" Target="../ink/ink2363.xml"/><Relationship Id="rId49" Type="http://schemas.openxmlformats.org/officeDocument/2006/relationships/image" Target="../media/image252.png"/><Relationship Id="rId114" Type="http://schemas.openxmlformats.org/officeDocument/2006/relationships/customXml" Target="../ink/ink2406.xml"/><Relationship Id="rId119" Type="http://schemas.openxmlformats.org/officeDocument/2006/relationships/image" Target="../media/image287.png"/><Relationship Id="rId44" Type="http://schemas.openxmlformats.org/officeDocument/2006/relationships/customXml" Target="../ink/ink2371.xml"/><Relationship Id="rId60" Type="http://schemas.openxmlformats.org/officeDocument/2006/relationships/customXml" Target="../ink/ink2379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392.xml"/><Relationship Id="rId4" Type="http://schemas.openxmlformats.org/officeDocument/2006/relationships/customXml" Target="../ink/ink2351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358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366.xml"/><Relationship Id="rId50" Type="http://schemas.openxmlformats.org/officeDocument/2006/relationships/customXml" Target="../ink/ink2374.xml"/><Relationship Id="rId55" Type="http://schemas.openxmlformats.org/officeDocument/2006/relationships/image" Target="../media/image255.png"/><Relationship Id="rId76" Type="http://schemas.openxmlformats.org/officeDocument/2006/relationships/customXml" Target="../ink/ink2387.xml"/><Relationship Id="rId97" Type="http://schemas.openxmlformats.org/officeDocument/2006/relationships/image" Target="../media/image276.png"/><Relationship Id="rId104" Type="http://schemas.openxmlformats.org/officeDocument/2006/relationships/customXml" Target="../ink/ink2401.xml"/><Relationship Id="rId120" Type="http://schemas.openxmlformats.org/officeDocument/2006/relationships/customXml" Target="../ink/ink2409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395.xml"/><Relationship Id="rId2" Type="http://schemas.openxmlformats.org/officeDocument/2006/relationships/customXml" Target="../ink/ink2350.xml"/><Relationship Id="rId29" Type="http://schemas.openxmlformats.org/officeDocument/2006/relationships/image" Target="../media/image242.png"/><Relationship Id="rId24" Type="http://schemas.openxmlformats.org/officeDocument/2006/relationships/customXml" Target="../ink/ink2361.xml"/><Relationship Id="rId40" Type="http://schemas.openxmlformats.org/officeDocument/2006/relationships/customXml" Target="../ink/ink2369.xml"/><Relationship Id="rId45" Type="http://schemas.openxmlformats.org/officeDocument/2006/relationships/image" Target="../media/image250.png"/><Relationship Id="rId66" Type="http://schemas.openxmlformats.org/officeDocument/2006/relationships/customXml" Target="../ink/ink2382.xml"/><Relationship Id="rId87" Type="http://schemas.openxmlformats.org/officeDocument/2006/relationships/image" Target="../media/image271.png"/><Relationship Id="rId110" Type="http://schemas.openxmlformats.org/officeDocument/2006/relationships/customXml" Target="../ink/ink2404.xml"/><Relationship Id="rId115" Type="http://schemas.openxmlformats.org/officeDocument/2006/relationships/image" Target="../media/image285.png"/><Relationship Id="rId61" Type="http://schemas.openxmlformats.org/officeDocument/2006/relationships/image" Target="../media/image258.png"/><Relationship Id="rId82" Type="http://schemas.openxmlformats.org/officeDocument/2006/relationships/customXml" Target="../ink/ink2390.xml"/><Relationship Id="rId19" Type="http://schemas.openxmlformats.org/officeDocument/2006/relationships/image" Target="../media/image237.png"/><Relationship Id="rId14" Type="http://schemas.openxmlformats.org/officeDocument/2006/relationships/customXml" Target="../ink/ink2356.xml"/><Relationship Id="rId30" Type="http://schemas.openxmlformats.org/officeDocument/2006/relationships/customXml" Target="../ink/ink2364.xml"/><Relationship Id="rId35" Type="http://schemas.openxmlformats.org/officeDocument/2006/relationships/image" Target="../media/image245.png"/><Relationship Id="rId56" Type="http://schemas.openxmlformats.org/officeDocument/2006/relationships/customXml" Target="../ink/ink2377.xml"/><Relationship Id="rId77" Type="http://schemas.openxmlformats.org/officeDocument/2006/relationships/image" Target="../media/image266.png"/><Relationship Id="rId100" Type="http://schemas.openxmlformats.org/officeDocument/2006/relationships/customXml" Target="../ink/ink2399.xml"/><Relationship Id="rId105" Type="http://schemas.openxmlformats.org/officeDocument/2006/relationships/image" Target="../media/image280.png"/><Relationship Id="rId8" Type="http://schemas.openxmlformats.org/officeDocument/2006/relationships/customXml" Target="../ink/ink2353.xml"/><Relationship Id="rId51" Type="http://schemas.openxmlformats.org/officeDocument/2006/relationships/image" Target="../media/image253.png"/><Relationship Id="rId72" Type="http://schemas.openxmlformats.org/officeDocument/2006/relationships/customXml" Target="../ink/ink2385.xml"/><Relationship Id="rId93" Type="http://schemas.openxmlformats.org/officeDocument/2006/relationships/image" Target="../media/image274.png"/><Relationship Id="rId98" Type="http://schemas.openxmlformats.org/officeDocument/2006/relationships/customXml" Target="../ink/ink2398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372.xml"/><Relationship Id="rId67" Type="http://schemas.openxmlformats.org/officeDocument/2006/relationships/image" Target="../media/image261.png"/><Relationship Id="rId116" Type="http://schemas.openxmlformats.org/officeDocument/2006/relationships/customXml" Target="../ink/ink2407.xml"/><Relationship Id="rId20" Type="http://schemas.openxmlformats.org/officeDocument/2006/relationships/customXml" Target="../ink/ink2359.xml"/><Relationship Id="rId41" Type="http://schemas.openxmlformats.org/officeDocument/2006/relationships/image" Target="../media/image248.png"/><Relationship Id="rId62" Type="http://schemas.openxmlformats.org/officeDocument/2006/relationships/customXml" Target="../ink/ink2380.xml"/><Relationship Id="rId83" Type="http://schemas.openxmlformats.org/officeDocument/2006/relationships/image" Target="../media/image269.png"/><Relationship Id="rId88" Type="http://schemas.openxmlformats.org/officeDocument/2006/relationships/customXml" Target="../ink/ink2393.xml"/><Relationship Id="rId111" Type="http://schemas.openxmlformats.org/officeDocument/2006/relationships/image" Target="../media/image283.png"/><Relationship Id="rId15" Type="http://schemas.openxmlformats.org/officeDocument/2006/relationships/image" Target="../media/image235.png"/><Relationship Id="rId36" Type="http://schemas.openxmlformats.org/officeDocument/2006/relationships/customXml" Target="../ink/ink2367.xml"/><Relationship Id="rId57" Type="http://schemas.openxmlformats.org/officeDocument/2006/relationships/image" Target="../media/image256.png"/><Relationship Id="rId106" Type="http://schemas.openxmlformats.org/officeDocument/2006/relationships/customXml" Target="../ink/ink2402.xml"/><Relationship Id="rId10" Type="http://schemas.openxmlformats.org/officeDocument/2006/relationships/customXml" Target="../ink/ink2354.xml"/><Relationship Id="rId31" Type="http://schemas.openxmlformats.org/officeDocument/2006/relationships/image" Target="../media/image243.png"/><Relationship Id="rId52" Type="http://schemas.openxmlformats.org/officeDocument/2006/relationships/customXml" Target="../ink/ink2375.xml"/><Relationship Id="rId73" Type="http://schemas.openxmlformats.org/officeDocument/2006/relationships/image" Target="../media/image264.png"/><Relationship Id="rId78" Type="http://schemas.openxmlformats.org/officeDocument/2006/relationships/customXml" Target="../ink/ink2388.xml"/><Relationship Id="rId94" Type="http://schemas.openxmlformats.org/officeDocument/2006/relationships/customXml" Target="../ink/ink2396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410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431.xml"/><Relationship Id="rId63" Type="http://schemas.openxmlformats.org/officeDocument/2006/relationships/image" Target="../media/image259.png"/><Relationship Id="rId84" Type="http://schemas.openxmlformats.org/officeDocument/2006/relationships/customXml" Target="../ink/ink2452.xml"/><Relationship Id="rId138" Type="http://schemas.openxmlformats.org/officeDocument/2006/relationships/image" Target="../media/image296.png"/><Relationship Id="rId16" Type="http://schemas.openxmlformats.org/officeDocument/2006/relationships/customXml" Target="../ink/ink2418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426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439.xml"/><Relationship Id="rId74" Type="http://schemas.openxmlformats.org/officeDocument/2006/relationships/customXml" Target="../ink/ink2447.xml"/><Relationship Id="rId79" Type="http://schemas.openxmlformats.org/officeDocument/2006/relationships/image" Target="../media/image267.png"/><Relationship Id="rId102" Type="http://schemas.openxmlformats.org/officeDocument/2006/relationships/customXml" Target="../ink/ink2461.xml"/><Relationship Id="rId123" Type="http://schemas.openxmlformats.org/officeDocument/2006/relationships/image" Target="../media/image289.png"/><Relationship Id="rId128" Type="http://schemas.openxmlformats.org/officeDocument/2006/relationships/customXml" Target="../ink/ink2474.xml"/><Relationship Id="rId5" Type="http://schemas.openxmlformats.org/officeDocument/2006/relationships/image" Target="../media/image231.png"/><Relationship Id="rId90" Type="http://schemas.openxmlformats.org/officeDocument/2006/relationships/customXml" Target="../ink/ink2455.xml"/><Relationship Id="rId95" Type="http://schemas.openxmlformats.org/officeDocument/2006/relationships/image" Target="../media/image275.png"/><Relationship Id="rId22" Type="http://schemas.openxmlformats.org/officeDocument/2006/relationships/customXml" Target="../ink/ink2421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434.xml"/><Relationship Id="rId64" Type="http://schemas.openxmlformats.org/officeDocument/2006/relationships/customXml" Target="../ink/ink244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469.xml"/><Relationship Id="rId134" Type="http://schemas.openxmlformats.org/officeDocument/2006/relationships/image" Target="../media/image294.png"/><Relationship Id="rId80" Type="http://schemas.openxmlformats.org/officeDocument/2006/relationships/customXml" Target="../ink/ink2450.xml"/><Relationship Id="rId85" Type="http://schemas.openxmlformats.org/officeDocument/2006/relationships/image" Target="../media/image270.png"/><Relationship Id="rId12" Type="http://schemas.openxmlformats.org/officeDocument/2006/relationships/customXml" Target="../ink/ink2416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2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464.xml"/><Relationship Id="rId124" Type="http://schemas.openxmlformats.org/officeDocument/2006/relationships/customXml" Target="../ink/ink2472.xml"/><Relationship Id="rId129" Type="http://schemas.openxmlformats.org/officeDocument/2006/relationships/customXml" Target="../ink/ink2475.xml"/><Relationship Id="rId54" Type="http://schemas.openxmlformats.org/officeDocument/2006/relationships/customXml" Target="../ink/ink2437.xml"/><Relationship Id="rId70" Type="http://schemas.openxmlformats.org/officeDocument/2006/relationships/customXml" Target="../ink/ink2445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4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3.xml"/><Relationship Id="rId23" Type="http://schemas.openxmlformats.org/officeDocument/2006/relationships/image" Target="../media/image239.png"/><Relationship Id="rId28" Type="http://schemas.openxmlformats.org/officeDocument/2006/relationships/customXml" Target="../ink/ink2424.xml"/><Relationship Id="rId49" Type="http://schemas.openxmlformats.org/officeDocument/2006/relationships/image" Target="../media/image252.png"/><Relationship Id="rId114" Type="http://schemas.openxmlformats.org/officeDocument/2006/relationships/customXml" Target="../ink/ink2467.xml"/><Relationship Id="rId119" Type="http://schemas.openxmlformats.org/officeDocument/2006/relationships/image" Target="../media/image287.png"/><Relationship Id="rId44" Type="http://schemas.openxmlformats.org/officeDocument/2006/relationships/customXml" Target="../ink/ink2432.xml"/><Relationship Id="rId60" Type="http://schemas.openxmlformats.org/officeDocument/2006/relationships/customXml" Target="../ink/ink2440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453.xml"/><Relationship Id="rId130" Type="http://schemas.openxmlformats.org/officeDocument/2006/relationships/image" Target="../media/image292.png"/><Relationship Id="rId135" Type="http://schemas.openxmlformats.org/officeDocument/2006/relationships/customXml" Target="../ink/ink2478.xml"/><Relationship Id="rId13" Type="http://schemas.openxmlformats.org/officeDocument/2006/relationships/image" Target="../media/image234.png"/><Relationship Id="rId18" Type="http://schemas.openxmlformats.org/officeDocument/2006/relationships/customXml" Target="../ink/ink2419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427.xml"/><Relationship Id="rId50" Type="http://schemas.openxmlformats.org/officeDocument/2006/relationships/customXml" Target="../ink/ink2435.xml"/><Relationship Id="rId55" Type="http://schemas.openxmlformats.org/officeDocument/2006/relationships/image" Target="../media/image255.png"/><Relationship Id="rId76" Type="http://schemas.openxmlformats.org/officeDocument/2006/relationships/customXml" Target="../ink/ink2448.xml"/><Relationship Id="rId97" Type="http://schemas.openxmlformats.org/officeDocument/2006/relationships/image" Target="../media/image276.png"/><Relationship Id="rId104" Type="http://schemas.openxmlformats.org/officeDocument/2006/relationships/customXml" Target="../ink/ink2462.xml"/><Relationship Id="rId120" Type="http://schemas.openxmlformats.org/officeDocument/2006/relationships/customXml" Target="../ink/ink2470.xml"/><Relationship Id="rId125" Type="http://schemas.openxmlformats.org/officeDocument/2006/relationships/image" Target="../media/image290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456.xml"/><Relationship Id="rId2" Type="http://schemas.openxmlformats.org/officeDocument/2006/relationships/customXml" Target="../ink/ink2411.xml"/><Relationship Id="rId29" Type="http://schemas.openxmlformats.org/officeDocument/2006/relationships/image" Target="../media/image242.png"/><Relationship Id="rId24" Type="http://schemas.openxmlformats.org/officeDocument/2006/relationships/customXml" Target="../ink/ink2422.xml"/><Relationship Id="rId40" Type="http://schemas.openxmlformats.org/officeDocument/2006/relationships/customXml" Target="../ink/ink2430.xml"/><Relationship Id="rId45" Type="http://schemas.openxmlformats.org/officeDocument/2006/relationships/image" Target="../media/image250.png"/><Relationship Id="rId66" Type="http://schemas.openxmlformats.org/officeDocument/2006/relationships/customXml" Target="../ink/ink2443.xml"/><Relationship Id="rId87" Type="http://schemas.openxmlformats.org/officeDocument/2006/relationships/image" Target="../media/image271.png"/><Relationship Id="rId110" Type="http://schemas.openxmlformats.org/officeDocument/2006/relationships/customXml" Target="../ink/ink2465.xml"/><Relationship Id="rId115" Type="http://schemas.openxmlformats.org/officeDocument/2006/relationships/image" Target="../media/image285.png"/><Relationship Id="rId131" Type="http://schemas.openxmlformats.org/officeDocument/2006/relationships/customXml" Target="../ink/ink2476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451.xml"/><Relationship Id="rId19" Type="http://schemas.openxmlformats.org/officeDocument/2006/relationships/image" Target="../media/image237.png"/><Relationship Id="rId14" Type="http://schemas.openxmlformats.org/officeDocument/2006/relationships/customXml" Target="../ink/ink2417.xml"/><Relationship Id="rId30" Type="http://schemas.openxmlformats.org/officeDocument/2006/relationships/customXml" Target="../ink/ink2425.xml"/><Relationship Id="rId35" Type="http://schemas.openxmlformats.org/officeDocument/2006/relationships/image" Target="../media/image245.png"/><Relationship Id="rId56" Type="http://schemas.openxmlformats.org/officeDocument/2006/relationships/customXml" Target="../ink/ink2438.xml"/><Relationship Id="rId77" Type="http://schemas.openxmlformats.org/officeDocument/2006/relationships/image" Target="../media/image266.png"/><Relationship Id="rId100" Type="http://schemas.openxmlformats.org/officeDocument/2006/relationships/customXml" Target="../ink/ink2460.xml"/><Relationship Id="rId105" Type="http://schemas.openxmlformats.org/officeDocument/2006/relationships/image" Target="../media/image280.png"/><Relationship Id="rId126" Type="http://schemas.openxmlformats.org/officeDocument/2006/relationships/customXml" Target="../ink/ink2473.xml"/><Relationship Id="rId8" Type="http://schemas.openxmlformats.org/officeDocument/2006/relationships/customXml" Target="../ink/ink2414.xml"/><Relationship Id="rId51" Type="http://schemas.openxmlformats.org/officeDocument/2006/relationships/image" Target="../media/image253.png"/><Relationship Id="rId72" Type="http://schemas.openxmlformats.org/officeDocument/2006/relationships/customXml" Target="../ink/ink2446.xml"/><Relationship Id="rId93" Type="http://schemas.openxmlformats.org/officeDocument/2006/relationships/image" Target="../media/image274.png"/><Relationship Id="rId98" Type="http://schemas.openxmlformats.org/officeDocument/2006/relationships/customXml" Target="../ink/ink2459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433.xml"/><Relationship Id="rId67" Type="http://schemas.openxmlformats.org/officeDocument/2006/relationships/image" Target="../media/image261.png"/><Relationship Id="rId116" Type="http://schemas.openxmlformats.org/officeDocument/2006/relationships/customXml" Target="../ink/ink2468.xml"/><Relationship Id="rId137" Type="http://schemas.openxmlformats.org/officeDocument/2006/relationships/customXml" Target="../ink/ink2479.xml"/><Relationship Id="rId20" Type="http://schemas.openxmlformats.org/officeDocument/2006/relationships/customXml" Target="../ink/ink2420.xml"/><Relationship Id="rId41" Type="http://schemas.openxmlformats.org/officeDocument/2006/relationships/image" Target="../media/image248.png"/><Relationship Id="rId62" Type="http://schemas.openxmlformats.org/officeDocument/2006/relationships/customXml" Target="../ink/ink2441.xml"/><Relationship Id="rId83" Type="http://schemas.openxmlformats.org/officeDocument/2006/relationships/image" Target="../media/image269.png"/><Relationship Id="rId88" Type="http://schemas.openxmlformats.org/officeDocument/2006/relationships/customXml" Target="../ink/ink2454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28.xml"/><Relationship Id="rId57" Type="http://schemas.openxmlformats.org/officeDocument/2006/relationships/image" Target="../media/image256.png"/><Relationship Id="rId106" Type="http://schemas.openxmlformats.org/officeDocument/2006/relationships/customXml" Target="../ink/ink2463.xml"/><Relationship Id="rId127" Type="http://schemas.openxmlformats.org/officeDocument/2006/relationships/image" Target="../media/image291.png"/><Relationship Id="rId10" Type="http://schemas.openxmlformats.org/officeDocument/2006/relationships/customXml" Target="../ink/ink2415.xml"/><Relationship Id="rId31" Type="http://schemas.openxmlformats.org/officeDocument/2006/relationships/image" Target="../media/image243.png"/><Relationship Id="rId52" Type="http://schemas.openxmlformats.org/officeDocument/2006/relationships/customXml" Target="../ink/ink2436.xml"/><Relationship Id="rId73" Type="http://schemas.openxmlformats.org/officeDocument/2006/relationships/image" Target="../media/image264.png"/><Relationship Id="rId78" Type="http://schemas.openxmlformats.org/officeDocument/2006/relationships/customXml" Target="../ink/ink2449.xml"/><Relationship Id="rId94" Type="http://schemas.openxmlformats.org/officeDocument/2006/relationships/customXml" Target="../ink/ink245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471.xml"/><Relationship Id="rId4" Type="http://schemas.openxmlformats.org/officeDocument/2006/relationships/customXml" Target="../ink/ink2412.xml"/><Relationship Id="rId9" Type="http://schemas.openxmlformats.org/officeDocument/2006/relationships/image" Target="../media/image232.png"/><Relationship Id="rId26" Type="http://schemas.openxmlformats.org/officeDocument/2006/relationships/customXml" Target="../ink/ink2423.xml"/><Relationship Id="rId47" Type="http://schemas.openxmlformats.org/officeDocument/2006/relationships/image" Target="../media/image251.png"/><Relationship Id="rId68" Type="http://schemas.openxmlformats.org/officeDocument/2006/relationships/customXml" Target="../ink/ink2444.xml"/><Relationship Id="rId89" Type="http://schemas.openxmlformats.org/officeDocument/2006/relationships/image" Target="../media/image272.png"/><Relationship Id="rId112" Type="http://schemas.openxmlformats.org/officeDocument/2006/relationships/customXml" Target="../ink/ink2466.xml"/><Relationship Id="rId133" Type="http://schemas.openxmlformats.org/officeDocument/2006/relationships/customXml" Target="../ink/ink247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.xml"/><Relationship Id="rId3" Type="http://schemas.openxmlformats.org/officeDocument/2006/relationships/image" Target="../media/image2110.png"/><Relationship Id="rId7" Type="http://schemas.openxmlformats.org/officeDocument/2006/relationships/image" Target="../media/image2310.png"/><Relationship Id="rId2" Type="http://schemas.openxmlformats.org/officeDocument/2006/relationships/customXml" Target="../ink/ink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.xml"/><Relationship Id="rId11" Type="http://schemas.openxmlformats.org/officeDocument/2006/relationships/image" Target="../media/image2510.png"/><Relationship Id="rId5" Type="http://schemas.openxmlformats.org/officeDocument/2006/relationships/image" Target="../media/image2210.png"/><Relationship Id="rId10" Type="http://schemas.openxmlformats.org/officeDocument/2006/relationships/customXml" Target="../ink/ink66.xml"/><Relationship Id="rId4" Type="http://schemas.openxmlformats.org/officeDocument/2006/relationships/customXml" Target="../ink/ink63.xml"/><Relationship Id="rId9" Type="http://schemas.openxmlformats.org/officeDocument/2006/relationships/image" Target="../media/image2410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500.xml"/><Relationship Id="rId63" Type="http://schemas.openxmlformats.org/officeDocument/2006/relationships/image" Target="../media/image259.png"/><Relationship Id="rId84" Type="http://schemas.openxmlformats.org/officeDocument/2006/relationships/customXml" Target="../ink/ink2521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495.xml"/><Relationship Id="rId53" Type="http://schemas.openxmlformats.org/officeDocument/2006/relationships/image" Target="../media/image254.png"/><Relationship Id="rId74" Type="http://schemas.openxmlformats.org/officeDocument/2006/relationships/customXml" Target="../ink/ink2516.xml"/><Relationship Id="rId128" Type="http://schemas.openxmlformats.org/officeDocument/2006/relationships/customXml" Target="../ink/ink2543.xml"/><Relationship Id="rId5" Type="http://schemas.openxmlformats.org/officeDocument/2006/relationships/image" Target="../media/image231.png"/><Relationship Id="rId90" Type="http://schemas.openxmlformats.org/officeDocument/2006/relationships/customXml" Target="../ink/ink2524.xml"/><Relationship Id="rId95" Type="http://schemas.openxmlformats.org/officeDocument/2006/relationships/image" Target="../media/image275.png"/><Relationship Id="rId22" Type="http://schemas.openxmlformats.org/officeDocument/2006/relationships/customXml" Target="../ink/ink2490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503.xml"/><Relationship Id="rId64" Type="http://schemas.openxmlformats.org/officeDocument/2006/relationships/customXml" Target="../ink/ink251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538.xml"/><Relationship Id="rId134" Type="http://schemas.openxmlformats.org/officeDocument/2006/relationships/image" Target="../media/image294.png"/><Relationship Id="rId139" Type="http://schemas.openxmlformats.org/officeDocument/2006/relationships/customXml" Target="../ink/ink2549.xml"/><Relationship Id="rId80" Type="http://schemas.openxmlformats.org/officeDocument/2006/relationships/customXml" Target="../ink/ink2519.xml"/><Relationship Id="rId85" Type="http://schemas.openxmlformats.org/officeDocument/2006/relationships/image" Target="../media/image270.png"/><Relationship Id="rId12" Type="http://schemas.openxmlformats.org/officeDocument/2006/relationships/customXml" Target="../ink/ink2485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98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533.xml"/><Relationship Id="rId124" Type="http://schemas.openxmlformats.org/officeDocument/2006/relationships/customXml" Target="../ink/ink2541.xml"/><Relationship Id="rId129" Type="http://schemas.openxmlformats.org/officeDocument/2006/relationships/customXml" Target="../ink/ink2544.xml"/><Relationship Id="rId54" Type="http://schemas.openxmlformats.org/officeDocument/2006/relationships/customXml" Target="../ink/ink2506.xml"/><Relationship Id="rId70" Type="http://schemas.openxmlformats.org/officeDocument/2006/relationships/customXml" Target="../ink/ink2514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527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2.xml"/><Relationship Id="rId23" Type="http://schemas.openxmlformats.org/officeDocument/2006/relationships/image" Target="../media/image239.png"/><Relationship Id="rId28" Type="http://schemas.openxmlformats.org/officeDocument/2006/relationships/customXml" Target="../ink/ink2493.xml"/><Relationship Id="rId49" Type="http://schemas.openxmlformats.org/officeDocument/2006/relationships/image" Target="../media/image252.png"/><Relationship Id="rId114" Type="http://schemas.openxmlformats.org/officeDocument/2006/relationships/customXml" Target="../ink/ink2536.xml"/><Relationship Id="rId119" Type="http://schemas.openxmlformats.org/officeDocument/2006/relationships/image" Target="../media/image287.png"/><Relationship Id="rId44" Type="http://schemas.openxmlformats.org/officeDocument/2006/relationships/customXml" Target="../ink/ink2501.xml"/><Relationship Id="rId60" Type="http://schemas.openxmlformats.org/officeDocument/2006/relationships/customXml" Target="../ink/ink2509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522.xml"/><Relationship Id="rId130" Type="http://schemas.openxmlformats.org/officeDocument/2006/relationships/image" Target="../media/image292.png"/><Relationship Id="rId135" Type="http://schemas.openxmlformats.org/officeDocument/2006/relationships/customXml" Target="../ink/ink2547.xml"/><Relationship Id="rId13" Type="http://schemas.openxmlformats.org/officeDocument/2006/relationships/image" Target="../media/image234.png"/><Relationship Id="rId18" Type="http://schemas.openxmlformats.org/officeDocument/2006/relationships/customXml" Target="../ink/ink2488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496.xml"/><Relationship Id="rId50" Type="http://schemas.openxmlformats.org/officeDocument/2006/relationships/customXml" Target="../ink/ink2504.xml"/><Relationship Id="rId55" Type="http://schemas.openxmlformats.org/officeDocument/2006/relationships/image" Target="../media/image255.png"/><Relationship Id="rId76" Type="http://schemas.openxmlformats.org/officeDocument/2006/relationships/customXml" Target="../ink/ink2517.xml"/><Relationship Id="rId97" Type="http://schemas.openxmlformats.org/officeDocument/2006/relationships/image" Target="../media/image276.png"/><Relationship Id="rId104" Type="http://schemas.openxmlformats.org/officeDocument/2006/relationships/customXml" Target="../ink/ink2531.xml"/><Relationship Id="rId120" Type="http://schemas.openxmlformats.org/officeDocument/2006/relationships/customXml" Target="../ink/ink2539.xml"/><Relationship Id="rId125" Type="http://schemas.openxmlformats.org/officeDocument/2006/relationships/image" Target="../media/image290.png"/><Relationship Id="rId141" Type="http://schemas.openxmlformats.org/officeDocument/2006/relationships/customXml" Target="../ink/ink2550.xml"/><Relationship Id="rId146" Type="http://schemas.openxmlformats.org/officeDocument/2006/relationships/customXml" Target="../ink/ink2553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525.xml"/><Relationship Id="rId2" Type="http://schemas.openxmlformats.org/officeDocument/2006/relationships/customXml" Target="../ink/ink2480.xml"/><Relationship Id="rId29" Type="http://schemas.openxmlformats.org/officeDocument/2006/relationships/image" Target="../media/image242.png"/><Relationship Id="rId24" Type="http://schemas.openxmlformats.org/officeDocument/2006/relationships/customXml" Target="../ink/ink2491.xml"/><Relationship Id="rId40" Type="http://schemas.openxmlformats.org/officeDocument/2006/relationships/customXml" Target="../ink/ink2499.xml"/><Relationship Id="rId45" Type="http://schemas.openxmlformats.org/officeDocument/2006/relationships/image" Target="../media/image250.png"/><Relationship Id="rId66" Type="http://schemas.openxmlformats.org/officeDocument/2006/relationships/customXml" Target="../ink/ink2512.xml"/><Relationship Id="rId87" Type="http://schemas.openxmlformats.org/officeDocument/2006/relationships/image" Target="../media/image271.png"/><Relationship Id="rId110" Type="http://schemas.openxmlformats.org/officeDocument/2006/relationships/customXml" Target="../ink/ink2534.xml"/><Relationship Id="rId115" Type="http://schemas.openxmlformats.org/officeDocument/2006/relationships/image" Target="../media/image285.png"/><Relationship Id="rId131" Type="http://schemas.openxmlformats.org/officeDocument/2006/relationships/customXml" Target="../ink/ink2545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520.xml"/><Relationship Id="rId19" Type="http://schemas.openxmlformats.org/officeDocument/2006/relationships/image" Target="../media/image237.png"/><Relationship Id="rId14" Type="http://schemas.openxmlformats.org/officeDocument/2006/relationships/customXml" Target="../ink/ink2486.xml"/><Relationship Id="rId30" Type="http://schemas.openxmlformats.org/officeDocument/2006/relationships/customXml" Target="../ink/ink2494.xml"/><Relationship Id="rId35" Type="http://schemas.openxmlformats.org/officeDocument/2006/relationships/image" Target="../media/image245.png"/><Relationship Id="rId56" Type="http://schemas.openxmlformats.org/officeDocument/2006/relationships/customXml" Target="../ink/ink2507.xml"/><Relationship Id="rId77" Type="http://schemas.openxmlformats.org/officeDocument/2006/relationships/image" Target="../media/image266.png"/><Relationship Id="rId100" Type="http://schemas.openxmlformats.org/officeDocument/2006/relationships/customXml" Target="../ink/ink2529.xml"/><Relationship Id="rId105" Type="http://schemas.openxmlformats.org/officeDocument/2006/relationships/image" Target="../media/image280.png"/><Relationship Id="rId126" Type="http://schemas.openxmlformats.org/officeDocument/2006/relationships/customXml" Target="../ink/ink2542.xml"/><Relationship Id="rId147" Type="http://schemas.openxmlformats.org/officeDocument/2006/relationships/image" Target="../media/image300.png"/><Relationship Id="rId8" Type="http://schemas.openxmlformats.org/officeDocument/2006/relationships/customXml" Target="../ink/ink2483.xml"/><Relationship Id="rId51" Type="http://schemas.openxmlformats.org/officeDocument/2006/relationships/image" Target="../media/image253.png"/><Relationship Id="rId72" Type="http://schemas.openxmlformats.org/officeDocument/2006/relationships/customXml" Target="../ink/ink2515.xml"/><Relationship Id="rId93" Type="http://schemas.openxmlformats.org/officeDocument/2006/relationships/image" Target="../media/image274.png"/><Relationship Id="rId98" Type="http://schemas.openxmlformats.org/officeDocument/2006/relationships/customXml" Target="../ink/ink2528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502.xml"/><Relationship Id="rId67" Type="http://schemas.openxmlformats.org/officeDocument/2006/relationships/image" Target="../media/image261.png"/><Relationship Id="rId116" Type="http://schemas.openxmlformats.org/officeDocument/2006/relationships/customXml" Target="../ink/ink2537.xml"/><Relationship Id="rId137" Type="http://schemas.openxmlformats.org/officeDocument/2006/relationships/customXml" Target="../ink/ink2548.xml"/><Relationship Id="rId20" Type="http://schemas.openxmlformats.org/officeDocument/2006/relationships/customXml" Target="../ink/ink2489.xml"/><Relationship Id="rId41" Type="http://schemas.openxmlformats.org/officeDocument/2006/relationships/image" Target="../media/image248.png"/><Relationship Id="rId62" Type="http://schemas.openxmlformats.org/officeDocument/2006/relationships/customXml" Target="../ink/ink2510.xml"/><Relationship Id="rId83" Type="http://schemas.openxmlformats.org/officeDocument/2006/relationships/image" Target="../media/image269.png"/><Relationship Id="rId88" Type="http://schemas.openxmlformats.org/officeDocument/2006/relationships/customXml" Target="../ink/ink2523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97.xml"/><Relationship Id="rId57" Type="http://schemas.openxmlformats.org/officeDocument/2006/relationships/image" Target="../media/image256.png"/><Relationship Id="rId106" Type="http://schemas.openxmlformats.org/officeDocument/2006/relationships/customXml" Target="../ink/ink2532.xml"/><Relationship Id="rId127" Type="http://schemas.openxmlformats.org/officeDocument/2006/relationships/image" Target="../media/image291.png"/><Relationship Id="rId10" Type="http://schemas.openxmlformats.org/officeDocument/2006/relationships/customXml" Target="../ink/ink2484.xml"/><Relationship Id="rId31" Type="http://schemas.openxmlformats.org/officeDocument/2006/relationships/image" Target="../media/image243.png"/><Relationship Id="rId52" Type="http://schemas.openxmlformats.org/officeDocument/2006/relationships/customXml" Target="../ink/ink2505.xml"/><Relationship Id="rId73" Type="http://schemas.openxmlformats.org/officeDocument/2006/relationships/image" Target="../media/image264.png"/><Relationship Id="rId78" Type="http://schemas.openxmlformats.org/officeDocument/2006/relationships/customXml" Target="../ink/ink2518.xml"/><Relationship Id="rId94" Type="http://schemas.openxmlformats.org/officeDocument/2006/relationships/customXml" Target="../ink/ink2526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540.xml"/><Relationship Id="rId143" Type="http://schemas.openxmlformats.org/officeDocument/2006/relationships/customXml" Target="../ink/ink2551.xml"/><Relationship Id="rId4" Type="http://schemas.openxmlformats.org/officeDocument/2006/relationships/customXml" Target="../ink/ink2481.xml"/><Relationship Id="rId9" Type="http://schemas.openxmlformats.org/officeDocument/2006/relationships/image" Target="../media/image232.png"/><Relationship Id="rId26" Type="http://schemas.openxmlformats.org/officeDocument/2006/relationships/customXml" Target="../ink/ink2492.xml"/><Relationship Id="rId47" Type="http://schemas.openxmlformats.org/officeDocument/2006/relationships/image" Target="../media/image251.png"/><Relationship Id="rId68" Type="http://schemas.openxmlformats.org/officeDocument/2006/relationships/customXml" Target="../ink/ink2513.xml"/><Relationship Id="rId89" Type="http://schemas.openxmlformats.org/officeDocument/2006/relationships/image" Target="../media/image272.png"/><Relationship Id="rId112" Type="http://schemas.openxmlformats.org/officeDocument/2006/relationships/customXml" Target="../ink/ink2535.xml"/><Relationship Id="rId133" Type="http://schemas.openxmlformats.org/officeDocument/2006/relationships/customXml" Target="../ink/ink2546.xml"/><Relationship Id="rId16" Type="http://schemas.openxmlformats.org/officeDocument/2006/relationships/customXml" Target="../ink/ink2487.xml"/><Relationship Id="rId37" Type="http://schemas.openxmlformats.org/officeDocument/2006/relationships/image" Target="../media/image246.png"/><Relationship Id="rId58" Type="http://schemas.openxmlformats.org/officeDocument/2006/relationships/customXml" Target="../ink/ink2508.xml"/><Relationship Id="rId79" Type="http://schemas.openxmlformats.org/officeDocument/2006/relationships/image" Target="../media/image267.png"/><Relationship Id="rId102" Type="http://schemas.openxmlformats.org/officeDocument/2006/relationships/customXml" Target="../ink/ink2530.xml"/><Relationship Id="rId123" Type="http://schemas.openxmlformats.org/officeDocument/2006/relationships/image" Target="../media/image289.png"/><Relationship Id="rId144" Type="http://schemas.openxmlformats.org/officeDocument/2006/relationships/customXml" Target="../ink/ink2552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574.xml"/><Relationship Id="rId63" Type="http://schemas.openxmlformats.org/officeDocument/2006/relationships/image" Target="../media/image259.png"/><Relationship Id="rId84" Type="http://schemas.openxmlformats.org/officeDocument/2006/relationships/customXml" Target="../ink/ink2595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569.xml"/><Relationship Id="rId53" Type="http://schemas.openxmlformats.org/officeDocument/2006/relationships/image" Target="../media/image254.png"/><Relationship Id="rId74" Type="http://schemas.openxmlformats.org/officeDocument/2006/relationships/customXml" Target="../ink/ink2590.xml"/><Relationship Id="rId128" Type="http://schemas.openxmlformats.org/officeDocument/2006/relationships/customXml" Target="../ink/ink261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22" Type="http://schemas.openxmlformats.org/officeDocument/2006/relationships/customXml" Target="../ink/ink2564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577.xml"/><Relationship Id="rId64" Type="http://schemas.openxmlformats.org/officeDocument/2006/relationships/customXml" Target="../ink/ink258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612.xml"/><Relationship Id="rId134" Type="http://schemas.openxmlformats.org/officeDocument/2006/relationships/image" Target="../media/image294.png"/><Relationship Id="rId139" Type="http://schemas.openxmlformats.org/officeDocument/2006/relationships/customXml" Target="../ink/ink2623.xml"/><Relationship Id="rId80" Type="http://schemas.openxmlformats.org/officeDocument/2006/relationships/customXml" Target="../ink/ink2593.xml"/><Relationship Id="rId85" Type="http://schemas.openxmlformats.org/officeDocument/2006/relationships/image" Target="../media/image270.png"/><Relationship Id="rId150" Type="http://schemas.openxmlformats.org/officeDocument/2006/relationships/customXml" Target="../ink/ink2629.xml"/><Relationship Id="rId155" Type="http://schemas.openxmlformats.org/officeDocument/2006/relationships/image" Target="../media/image304.png"/><Relationship Id="rId12" Type="http://schemas.openxmlformats.org/officeDocument/2006/relationships/customXml" Target="../ink/ink2559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57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607.xml"/><Relationship Id="rId124" Type="http://schemas.openxmlformats.org/officeDocument/2006/relationships/customXml" Target="../ink/ink2615.xml"/><Relationship Id="rId129" Type="http://schemas.openxmlformats.org/officeDocument/2006/relationships/customXml" Target="../ink/ink2618.xml"/><Relationship Id="rId54" Type="http://schemas.openxmlformats.org/officeDocument/2006/relationships/customXml" Target="../ink/ink2580.xml"/><Relationship Id="rId70" Type="http://schemas.openxmlformats.org/officeDocument/2006/relationships/customXml" Target="../ink/ink2588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601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6.xml"/><Relationship Id="rId23" Type="http://schemas.openxmlformats.org/officeDocument/2006/relationships/image" Target="../media/image239.png"/><Relationship Id="rId28" Type="http://schemas.openxmlformats.org/officeDocument/2006/relationships/customXml" Target="../ink/ink2567.xml"/><Relationship Id="rId49" Type="http://schemas.openxmlformats.org/officeDocument/2006/relationships/image" Target="../media/image252.png"/><Relationship Id="rId114" Type="http://schemas.openxmlformats.org/officeDocument/2006/relationships/customXml" Target="../ink/ink2610.xml"/><Relationship Id="rId119" Type="http://schemas.openxmlformats.org/officeDocument/2006/relationships/image" Target="../media/image287.png"/><Relationship Id="rId44" Type="http://schemas.openxmlformats.org/officeDocument/2006/relationships/customXml" Target="../ink/ink2575.xml"/><Relationship Id="rId60" Type="http://schemas.openxmlformats.org/officeDocument/2006/relationships/customXml" Target="../ink/ink2583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596.xml"/><Relationship Id="rId130" Type="http://schemas.openxmlformats.org/officeDocument/2006/relationships/image" Target="../media/image292.png"/><Relationship Id="rId135" Type="http://schemas.openxmlformats.org/officeDocument/2006/relationships/customXml" Target="../ink/ink2621.xml"/><Relationship Id="rId151" Type="http://schemas.openxmlformats.org/officeDocument/2006/relationships/image" Target="../media/image302.png"/><Relationship Id="rId13" Type="http://schemas.openxmlformats.org/officeDocument/2006/relationships/image" Target="../media/image234.png"/><Relationship Id="rId18" Type="http://schemas.openxmlformats.org/officeDocument/2006/relationships/customXml" Target="../ink/ink256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570.xml"/><Relationship Id="rId50" Type="http://schemas.openxmlformats.org/officeDocument/2006/relationships/customXml" Target="../ink/ink2578.xml"/><Relationship Id="rId55" Type="http://schemas.openxmlformats.org/officeDocument/2006/relationships/image" Target="../media/image255.png"/><Relationship Id="rId76" Type="http://schemas.openxmlformats.org/officeDocument/2006/relationships/customXml" Target="../ink/ink2591.xml"/><Relationship Id="rId97" Type="http://schemas.openxmlformats.org/officeDocument/2006/relationships/image" Target="../media/image276.png"/><Relationship Id="rId104" Type="http://schemas.openxmlformats.org/officeDocument/2006/relationships/customXml" Target="../ink/ink2605.xml"/><Relationship Id="rId120" Type="http://schemas.openxmlformats.org/officeDocument/2006/relationships/customXml" Target="../ink/ink2613.xml"/><Relationship Id="rId125" Type="http://schemas.openxmlformats.org/officeDocument/2006/relationships/image" Target="../media/image290.png"/><Relationship Id="rId141" Type="http://schemas.openxmlformats.org/officeDocument/2006/relationships/customXml" Target="../ink/ink2624.xml"/><Relationship Id="rId146" Type="http://schemas.openxmlformats.org/officeDocument/2006/relationships/customXml" Target="../ink/ink2627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599.xml"/><Relationship Id="rId2" Type="http://schemas.openxmlformats.org/officeDocument/2006/relationships/customXml" Target="../ink/ink2554.xml"/><Relationship Id="rId29" Type="http://schemas.openxmlformats.org/officeDocument/2006/relationships/image" Target="../media/image242.png"/><Relationship Id="rId24" Type="http://schemas.openxmlformats.org/officeDocument/2006/relationships/customXml" Target="../ink/ink2565.xml"/><Relationship Id="rId40" Type="http://schemas.openxmlformats.org/officeDocument/2006/relationships/customXml" Target="../ink/ink2573.xml"/><Relationship Id="rId45" Type="http://schemas.openxmlformats.org/officeDocument/2006/relationships/image" Target="../media/image250.png"/><Relationship Id="rId66" Type="http://schemas.openxmlformats.org/officeDocument/2006/relationships/customXml" Target="../ink/ink2586.xml"/><Relationship Id="rId87" Type="http://schemas.openxmlformats.org/officeDocument/2006/relationships/image" Target="../media/image271.png"/><Relationship Id="rId110" Type="http://schemas.openxmlformats.org/officeDocument/2006/relationships/customXml" Target="../ink/ink2608.xml"/><Relationship Id="rId115" Type="http://schemas.openxmlformats.org/officeDocument/2006/relationships/image" Target="../media/image285.png"/><Relationship Id="rId131" Type="http://schemas.openxmlformats.org/officeDocument/2006/relationships/customXml" Target="../ink/ink2619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594.xml"/><Relationship Id="rId152" Type="http://schemas.openxmlformats.org/officeDocument/2006/relationships/customXml" Target="../ink/ink2630.xml"/><Relationship Id="rId19" Type="http://schemas.openxmlformats.org/officeDocument/2006/relationships/image" Target="../media/image237.png"/><Relationship Id="rId14" Type="http://schemas.openxmlformats.org/officeDocument/2006/relationships/customXml" Target="../ink/ink2560.xml"/><Relationship Id="rId30" Type="http://schemas.openxmlformats.org/officeDocument/2006/relationships/customXml" Target="../ink/ink2568.xml"/><Relationship Id="rId35" Type="http://schemas.openxmlformats.org/officeDocument/2006/relationships/image" Target="../media/image245.png"/><Relationship Id="rId56" Type="http://schemas.openxmlformats.org/officeDocument/2006/relationships/customXml" Target="../ink/ink2581.xml"/><Relationship Id="rId77" Type="http://schemas.openxmlformats.org/officeDocument/2006/relationships/image" Target="../media/image266.png"/><Relationship Id="rId100" Type="http://schemas.openxmlformats.org/officeDocument/2006/relationships/customXml" Target="../ink/ink2603.xml"/><Relationship Id="rId105" Type="http://schemas.openxmlformats.org/officeDocument/2006/relationships/image" Target="../media/image280.png"/><Relationship Id="rId126" Type="http://schemas.openxmlformats.org/officeDocument/2006/relationships/customXml" Target="../ink/ink2616.xml"/><Relationship Id="rId147" Type="http://schemas.openxmlformats.org/officeDocument/2006/relationships/image" Target="../media/image300.png"/><Relationship Id="rId8" Type="http://schemas.openxmlformats.org/officeDocument/2006/relationships/customXml" Target="../ink/ink2557.xml"/><Relationship Id="rId51" Type="http://schemas.openxmlformats.org/officeDocument/2006/relationships/image" Target="../media/image253.png"/><Relationship Id="rId72" Type="http://schemas.openxmlformats.org/officeDocument/2006/relationships/customXml" Target="../ink/ink2589.xml"/><Relationship Id="rId93" Type="http://schemas.openxmlformats.org/officeDocument/2006/relationships/image" Target="../media/image274.png"/><Relationship Id="rId98" Type="http://schemas.openxmlformats.org/officeDocument/2006/relationships/customXml" Target="../ink/ink260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576.xml"/><Relationship Id="rId67" Type="http://schemas.openxmlformats.org/officeDocument/2006/relationships/image" Target="../media/image261.png"/><Relationship Id="rId116" Type="http://schemas.openxmlformats.org/officeDocument/2006/relationships/customXml" Target="../ink/ink2611.xml"/><Relationship Id="rId137" Type="http://schemas.openxmlformats.org/officeDocument/2006/relationships/customXml" Target="../ink/ink2622.xml"/><Relationship Id="rId20" Type="http://schemas.openxmlformats.org/officeDocument/2006/relationships/customXml" Target="../ink/ink2563.xml"/><Relationship Id="rId41" Type="http://schemas.openxmlformats.org/officeDocument/2006/relationships/image" Target="../media/image248.png"/><Relationship Id="rId62" Type="http://schemas.openxmlformats.org/officeDocument/2006/relationships/customXml" Target="../ink/ink2584.xml"/><Relationship Id="rId83" Type="http://schemas.openxmlformats.org/officeDocument/2006/relationships/image" Target="../media/image269.png"/><Relationship Id="rId88" Type="http://schemas.openxmlformats.org/officeDocument/2006/relationships/customXml" Target="../ink/ink259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571.xml"/><Relationship Id="rId57" Type="http://schemas.openxmlformats.org/officeDocument/2006/relationships/image" Target="../media/image256.png"/><Relationship Id="rId106" Type="http://schemas.openxmlformats.org/officeDocument/2006/relationships/customXml" Target="../ink/ink2606.xml"/><Relationship Id="rId127" Type="http://schemas.openxmlformats.org/officeDocument/2006/relationships/image" Target="../media/image291.png"/><Relationship Id="rId10" Type="http://schemas.openxmlformats.org/officeDocument/2006/relationships/customXml" Target="../ink/ink2558.xml"/><Relationship Id="rId31" Type="http://schemas.openxmlformats.org/officeDocument/2006/relationships/image" Target="../media/image243.png"/><Relationship Id="rId52" Type="http://schemas.openxmlformats.org/officeDocument/2006/relationships/customXml" Target="../ink/ink2579.xml"/><Relationship Id="rId73" Type="http://schemas.openxmlformats.org/officeDocument/2006/relationships/image" Target="../media/image264.png"/><Relationship Id="rId78" Type="http://schemas.openxmlformats.org/officeDocument/2006/relationships/customXml" Target="../ink/ink2592.xml"/><Relationship Id="rId94" Type="http://schemas.openxmlformats.org/officeDocument/2006/relationships/customXml" Target="../ink/ink260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614.xml"/><Relationship Id="rId143" Type="http://schemas.openxmlformats.org/officeDocument/2006/relationships/customXml" Target="../ink/ink2625.xml"/><Relationship Id="rId148" Type="http://schemas.openxmlformats.org/officeDocument/2006/relationships/customXml" Target="../ink/ink2628.xml"/><Relationship Id="rId4" Type="http://schemas.openxmlformats.org/officeDocument/2006/relationships/customXml" Target="../ink/ink2555.xml"/><Relationship Id="rId9" Type="http://schemas.openxmlformats.org/officeDocument/2006/relationships/image" Target="../media/image232.png"/><Relationship Id="rId26" Type="http://schemas.openxmlformats.org/officeDocument/2006/relationships/customXml" Target="../ink/ink2566.xml"/><Relationship Id="rId47" Type="http://schemas.openxmlformats.org/officeDocument/2006/relationships/image" Target="../media/image251.png"/><Relationship Id="rId68" Type="http://schemas.openxmlformats.org/officeDocument/2006/relationships/customXml" Target="../ink/ink2587.xml"/><Relationship Id="rId89" Type="http://schemas.openxmlformats.org/officeDocument/2006/relationships/image" Target="../media/image272.png"/><Relationship Id="rId112" Type="http://schemas.openxmlformats.org/officeDocument/2006/relationships/customXml" Target="../ink/ink2609.xml"/><Relationship Id="rId133" Type="http://schemas.openxmlformats.org/officeDocument/2006/relationships/customXml" Target="../ink/ink2620.xml"/><Relationship Id="rId154" Type="http://schemas.openxmlformats.org/officeDocument/2006/relationships/customXml" Target="../ink/ink2631.xml"/><Relationship Id="rId16" Type="http://schemas.openxmlformats.org/officeDocument/2006/relationships/customXml" Target="../ink/ink2561.xml"/><Relationship Id="rId37" Type="http://schemas.openxmlformats.org/officeDocument/2006/relationships/image" Target="../media/image246.png"/><Relationship Id="rId58" Type="http://schemas.openxmlformats.org/officeDocument/2006/relationships/customXml" Target="../ink/ink2582.xml"/><Relationship Id="rId79" Type="http://schemas.openxmlformats.org/officeDocument/2006/relationships/image" Target="../media/image267.png"/><Relationship Id="rId102" Type="http://schemas.openxmlformats.org/officeDocument/2006/relationships/customXml" Target="../ink/ink2604.xml"/><Relationship Id="rId123" Type="http://schemas.openxmlformats.org/officeDocument/2006/relationships/image" Target="../media/image289.png"/><Relationship Id="rId144" Type="http://schemas.openxmlformats.org/officeDocument/2006/relationships/customXml" Target="../ink/ink2626.xml"/><Relationship Id="rId90" Type="http://schemas.openxmlformats.org/officeDocument/2006/relationships/customXml" Target="../ink/ink2598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652.xml"/><Relationship Id="rId63" Type="http://schemas.openxmlformats.org/officeDocument/2006/relationships/image" Target="../media/image259.png"/><Relationship Id="rId84" Type="http://schemas.openxmlformats.org/officeDocument/2006/relationships/customXml" Target="../ink/ink2673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647.xml"/><Relationship Id="rId53" Type="http://schemas.openxmlformats.org/officeDocument/2006/relationships/image" Target="../media/image254.png"/><Relationship Id="rId74" Type="http://schemas.openxmlformats.org/officeDocument/2006/relationships/customXml" Target="../ink/ink2668.xml"/><Relationship Id="rId128" Type="http://schemas.openxmlformats.org/officeDocument/2006/relationships/customXml" Target="../ink/ink2695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712.xml"/><Relationship Id="rId22" Type="http://schemas.openxmlformats.org/officeDocument/2006/relationships/customXml" Target="../ink/ink2642.xml"/><Relationship Id="rId43" Type="http://schemas.openxmlformats.org/officeDocument/2006/relationships/image" Target="../media/image249.png"/><Relationship Id="rId64" Type="http://schemas.openxmlformats.org/officeDocument/2006/relationships/customXml" Target="../ink/ink2663.xml"/><Relationship Id="rId118" Type="http://schemas.openxmlformats.org/officeDocument/2006/relationships/customXml" Target="../ink/ink2690.xml"/><Relationship Id="rId139" Type="http://schemas.openxmlformats.org/officeDocument/2006/relationships/customXml" Target="../ink/ink2701.xml"/><Relationship Id="rId85" Type="http://schemas.openxmlformats.org/officeDocument/2006/relationships/image" Target="../media/image270.png"/><Relationship Id="rId150" Type="http://schemas.openxmlformats.org/officeDocument/2006/relationships/customXml" Target="../ink/ink2707.xml"/><Relationship Id="rId12" Type="http://schemas.openxmlformats.org/officeDocument/2006/relationships/customXml" Target="../ink/ink2637.xml"/><Relationship Id="rId33" Type="http://schemas.openxmlformats.org/officeDocument/2006/relationships/image" Target="../media/image244.png"/><Relationship Id="rId108" Type="http://schemas.openxmlformats.org/officeDocument/2006/relationships/customXml" Target="../ink/ink2685.xml"/><Relationship Id="rId129" Type="http://schemas.openxmlformats.org/officeDocument/2006/relationships/customXml" Target="../ink/ink2696.xml"/><Relationship Id="rId54" Type="http://schemas.openxmlformats.org/officeDocument/2006/relationships/customXml" Target="../ink/ink2658.xml"/><Relationship Id="rId70" Type="http://schemas.openxmlformats.org/officeDocument/2006/relationships/customXml" Target="../ink/ink2666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679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61" Type="http://schemas.openxmlformats.org/officeDocument/2006/relationships/image" Target="../media/image307.png"/><Relationship Id="rId166" Type="http://schemas.openxmlformats.org/officeDocument/2006/relationships/customXml" Target="../ink/ink27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4.xml"/><Relationship Id="rId23" Type="http://schemas.openxmlformats.org/officeDocument/2006/relationships/image" Target="../media/image239.png"/><Relationship Id="rId28" Type="http://schemas.openxmlformats.org/officeDocument/2006/relationships/customXml" Target="../ink/ink2645.xml"/><Relationship Id="rId49" Type="http://schemas.openxmlformats.org/officeDocument/2006/relationships/image" Target="../media/image252.png"/><Relationship Id="rId114" Type="http://schemas.openxmlformats.org/officeDocument/2006/relationships/customXml" Target="../ink/ink2688.xml"/><Relationship Id="rId119" Type="http://schemas.openxmlformats.org/officeDocument/2006/relationships/image" Target="../media/image287.png"/><Relationship Id="rId44" Type="http://schemas.openxmlformats.org/officeDocument/2006/relationships/customXml" Target="../ink/ink2653.xml"/><Relationship Id="rId60" Type="http://schemas.openxmlformats.org/officeDocument/2006/relationships/customXml" Target="../ink/ink2661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674.xml"/><Relationship Id="rId130" Type="http://schemas.openxmlformats.org/officeDocument/2006/relationships/image" Target="../media/image292.png"/><Relationship Id="rId135" Type="http://schemas.openxmlformats.org/officeDocument/2006/relationships/customXml" Target="../ink/ink2699.xml"/><Relationship Id="rId151" Type="http://schemas.openxmlformats.org/officeDocument/2006/relationships/image" Target="../media/image302.png"/><Relationship Id="rId156" Type="http://schemas.openxmlformats.org/officeDocument/2006/relationships/customXml" Target="../ink/ink2710.xml"/><Relationship Id="rId13" Type="http://schemas.openxmlformats.org/officeDocument/2006/relationships/image" Target="../media/image234.png"/><Relationship Id="rId18" Type="http://schemas.openxmlformats.org/officeDocument/2006/relationships/customXml" Target="../ink/ink2640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648.xml"/><Relationship Id="rId50" Type="http://schemas.openxmlformats.org/officeDocument/2006/relationships/customXml" Target="../ink/ink2656.xml"/><Relationship Id="rId55" Type="http://schemas.openxmlformats.org/officeDocument/2006/relationships/image" Target="../media/image255.png"/><Relationship Id="rId76" Type="http://schemas.openxmlformats.org/officeDocument/2006/relationships/customXml" Target="../ink/ink2669.xml"/><Relationship Id="rId97" Type="http://schemas.openxmlformats.org/officeDocument/2006/relationships/image" Target="../media/image276.png"/><Relationship Id="rId104" Type="http://schemas.openxmlformats.org/officeDocument/2006/relationships/customXml" Target="../ink/ink2683.xml"/><Relationship Id="rId120" Type="http://schemas.openxmlformats.org/officeDocument/2006/relationships/customXml" Target="../ink/ink2691.xml"/><Relationship Id="rId125" Type="http://schemas.openxmlformats.org/officeDocument/2006/relationships/image" Target="../media/image290.png"/><Relationship Id="rId141" Type="http://schemas.openxmlformats.org/officeDocument/2006/relationships/customXml" Target="../ink/ink2702.xml"/><Relationship Id="rId146" Type="http://schemas.openxmlformats.org/officeDocument/2006/relationships/customXml" Target="../ink/ink2705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677.xml"/><Relationship Id="rId162" Type="http://schemas.openxmlformats.org/officeDocument/2006/relationships/customXml" Target="../ink/ink2713.xml"/><Relationship Id="rId2" Type="http://schemas.openxmlformats.org/officeDocument/2006/relationships/customXml" Target="../ink/ink2632.xml"/><Relationship Id="rId29" Type="http://schemas.openxmlformats.org/officeDocument/2006/relationships/image" Target="../media/image242.png"/><Relationship Id="rId24" Type="http://schemas.openxmlformats.org/officeDocument/2006/relationships/customXml" Target="../ink/ink2643.xml"/><Relationship Id="rId40" Type="http://schemas.openxmlformats.org/officeDocument/2006/relationships/customXml" Target="../ink/ink2651.xml"/><Relationship Id="rId45" Type="http://schemas.openxmlformats.org/officeDocument/2006/relationships/image" Target="../media/image250.png"/><Relationship Id="rId66" Type="http://schemas.openxmlformats.org/officeDocument/2006/relationships/customXml" Target="../ink/ink2664.xml"/><Relationship Id="rId87" Type="http://schemas.openxmlformats.org/officeDocument/2006/relationships/image" Target="../media/image271.png"/><Relationship Id="rId110" Type="http://schemas.openxmlformats.org/officeDocument/2006/relationships/customXml" Target="../ink/ink2686.xml"/><Relationship Id="rId115" Type="http://schemas.openxmlformats.org/officeDocument/2006/relationships/image" Target="../media/image285.png"/><Relationship Id="rId131" Type="http://schemas.openxmlformats.org/officeDocument/2006/relationships/customXml" Target="../ink/ink2697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672.xml"/><Relationship Id="rId152" Type="http://schemas.openxmlformats.org/officeDocument/2006/relationships/customXml" Target="../ink/ink2708.xml"/><Relationship Id="rId19" Type="http://schemas.openxmlformats.org/officeDocument/2006/relationships/image" Target="../media/image237.png"/><Relationship Id="rId14" Type="http://schemas.openxmlformats.org/officeDocument/2006/relationships/customXml" Target="../ink/ink2638.xml"/><Relationship Id="rId30" Type="http://schemas.openxmlformats.org/officeDocument/2006/relationships/customXml" Target="../ink/ink2646.xml"/><Relationship Id="rId35" Type="http://schemas.openxmlformats.org/officeDocument/2006/relationships/image" Target="../media/image245.png"/><Relationship Id="rId56" Type="http://schemas.openxmlformats.org/officeDocument/2006/relationships/customXml" Target="../ink/ink2659.xml"/><Relationship Id="rId77" Type="http://schemas.openxmlformats.org/officeDocument/2006/relationships/image" Target="../media/image266.png"/><Relationship Id="rId100" Type="http://schemas.openxmlformats.org/officeDocument/2006/relationships/customXml" Target="../ink/ink2681.xml"/><Relationship Id="rId105" Type="http://schemas.openxmlformats.org/officeDocument/2006/relationships/image" Target="../media/image280.png"/><Relationship Id="rId126" Type="http://schemas.openxmlformats.org/officeDocument/2006/relationships/customXml" Target="../ink/ink2694.xml"/><Relationship Id="rId147" Type="http://schemas.openxmlformats.org/officeDocument/2006/relationships/image" Target="../media/image300.png"/><Relationship Id="rId168" Type="http://schemas.openxmlformats.org/officeDocument/2006/relationships/customXml" Target="../ink/ink2716.xml"/><Relationship Id="rId8" Type="http://schemas.openxmlformats.org/officeDocument/2006/relationships/customXml" Target="../ink/ink2635.xml"/><Relationship Id="rId51" Type="http://schemas.openxmlformats.org/officeDocument/2006/relationships/image" Target="../media/image253.png"/><Relationship Id="rId72" Type="http://schemas.openxmlformats.org/officeDocument/2006/relationships/customXml" Target="../ink/ink2667.xml"/><Relationship Id="rId93" Type="http://schemas.openxmlformats.org/officeDocument/2006/relationships/image" Target="../media/image274.png"/><Relationship Id="rId98" Type="http://schemas.openxmlformats.org/officeDocument/2006/relationships/customXml" Target="../ink/ink2680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654.xml"/><Relationship Id="rId67" Type="http://schemas.openxmlformats.org/officeDocument/2006/relationships/image" Target="../media/image261.png"/><Relationship Id="rId116" Type="http://schemas.openxmlformats.org/officeDocument/2006/relationships/customXml" Target="../ink/ink2689.xml"/><Relationship Id="rId137" Type="http://schemas.openxmlformats.org/officeDocument/2006/relationships/customXml" Target="../ink/ink2700.xml"/><Relationship Id="rId158" Type="http://schemas.openxmlformats.org/officeDocument/2006/relationships/customXml" Target="../ink/ink2711.xml"/><Relationship Id="rId20" Type="http://schemas.openxmlformats.org/officeDocument/2006/relationships/customXml" Target="../ink/ink2641.xml"/><Relationship Id="rId41" Type="http://schemas.openxmlformats.org/officeDocument/2006/relationships/image" Target="../media/image248.png"/><Relationship Id="rId62" Type="http://schemas.openxmlformats.org/officeDocument/2006/relationships/customXml" Target="../ink/ink2662.xml"/><Relationship Id="rId83" Type="http://schemas.openxmlformats.org/officeDocument/2006/relationships/image" Target="../media/image269.png"/><Relationship Id="rId88" Type="http://schemas.openxmlformats.org/officeDocument/2006/relationships/customXml" Target="../ink/ink2675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649.xml"/><Relationship Id="rId57" Type="http://schemas.openxmlformats.org/officeDocument/2006/relationships/image" Target="../media/image256.png"/><Relationship Id="rId106" Type="http://schemas.openxmlformats.org/officeDocument/2006/relationships/customXml" Target="../ink/ink2684.xml"/><Relationship Id="rId127" Type="http://schemas.openxmlformats.org/officeDocument/2006/relationships/image" Target="../media/image291.png"/><Relationship Id="rId10" Type="http://schemas.openxmlformats.org/officeDocument/2006/relationships/customXml" Target="../ink/ink2636.xml"/><Relationship Id="rId31" Type="http://schemas.openxmlformats.org/officeDocument/2006/relationships/image" Target="../media/image243.png"/><Relationship Id="rId52" Type="http://schemas.openxmlformats.org/officeDocument/2006/relationships/customXml" Target="../ink/ink2657.xml"/><Relationship Id="rId73" Type="http://schemas.openxmlformats.org/officeDocument/2006/relationships/image" Target="../media/image264.png"/><Relationship Id="rId78" Type="http://schemas.openxmlformats.org/officeDocument/2006/relationships/customXml" Target="../ink/ink2670.xml"/><Relationship Id="rId94" Type="http://schemas.openxmlformats.org/officeDocument/2006/relationships/customXml" Target="../ink/ink267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692.xml"/><Relationship Id="rId143" Type="http://schemas.openxmlformats.org/officeDocument/2006/relationships/customXml" Target="../ink/ink2703.xml"/><Relationship Id="rId148" Type="http://schemas.openxmlformats.org/officeDocument/2006/relationships/customXml" Target="../ink/ink2706.xml"/><Relationship Id="rId164" Type="http://schemas.openxmlformats.org/officeDocument/2006/relationships/customXml" Target="../ink/ink2714.xml"/><Relationship Id="rId169" Type="http://schemas.openxmlformats.org/officeDocument/2006/relationships/image" Target="../media/image309.png"/><Relationship Id="rId4" Type="http://schemas.openxmlformats.org/officeDocument/2006/relationships/customXml" Target="../ink/ink2633.xml"/><Relationship Id="rId9" Type="http://schemas.openxmlformats.org/officeDocument/2006/relationships/image" Target="../media/image232.png"/><Relationship Id="rId26" Type="http://schemas.openxmlformats.org/officeDocument/2006/relationships/customXml" Target="../ink/ink2644.xml"/><Relationship Id="rId47" Type="http://schemas.openxmlformats.org/officeDocument/2006/relationships/image" Target="../media/image251.png"/><Relationship Id="rId68" Type="http://schemas.openxmlformats.org/officeDocument/2006/relationships/customXml" Target="../ink/ink2665.xml"/><Relationship Id="rId89" Type="http://schemas.openxmlformats.org/officeDocument/2006/relationships/image" Target="../media/image272.png"/><Relationship Id="rId112" Type="http://schemas.openxmlformats.org/officeDocument/2006/relationships/customXml" Target="../ink/ink2687.xml"/><Relationship Id="rId133" Type="http://schemas.openxmlformats.org/officeDocument/2006/relationships/customXml" Target="../ink/ink2698.xml"/><Relationship Id="rId154" Type="http://schemas.openxmlformats.org/officeDocument/2006/relationships/customXml" Target="../ink/ink2709.xml"/><Relationship Id="rId16" Type="http://schemas.openxmlformats.org/officeDocument/2006/relationships/customXml" Target="../ink/ink2639.xml"/><Relationship Id="rId37" Type="http://schemas.openxmlformats.org/officeDocument/2006/relationships/image" Target="../media/image246.png"/><Relationship Id="rId58" Type="http://schemas.openxmlformats.org/officeDocument/2006/relationships/customXml" Target="../ink/ink2660.xml"/><Relationship Id="rId79" Type="http://schemas.openxmlformats.org/officeDocument/2006/relationships/image" Target="../media/image267.png"/><Relationship Id="rId102" Type="http://schemas.openxmlformats.org/officeDocument/2006/relationships/customXml" Target="../ink/ink2682.xml"/><Relationship Id="rId123" Type="http://schemas.openxmlformats.org/officeDocument/2006/relationships/image" Target="../media/image289.png"/><Relationship Id="rId144" Type="http://schemas.openxmlformats.org/officeDocument/2006/relationships/customXml" Target="../ink/ink2704.xml"/><Relationship Id="rId90" Type="http://schemas.openxmlformats.org/officeDocument/2006/relationships/customXml" Target="../ink/ink2676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65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671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65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693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737.xml"/><Relationship Id="rId63" Type="http://schemas.openxmlformats.org/officeDocument/2006/relationships/image" Target="../media/image259.png"/><Relationship Id="rId84" Type="http://schemas.openxmlformats.org/officeDocument/2006/relationships/customXml" Target="../ink/ink2758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80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732.xml"/><Relationship Id="rId53" Type="http://schemas.openxmlformats.org/officeDocument/2006/relationships/image" Target="../media/image254.png"/><Relationship Id="rId74" Type="http://schemas.openxmlformats.org/officeDocument/2006/relationships/customXml" Target="../ink/ink2753.xml"/><Relationship Id="rId128" Type="http://schemas.openxmlformats.org/officeDocument/2006/relationships/customXml" Target="../ink/ink2780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797.xml"/><Relationship Id="rId22" Type="http://schemas.openxmlformats.org/officeDocument/2006/relationships/customXml" Target="../ink/ink2727.xml"/><Relationship Id="rId43" Type="http://schemas.openxmlformats.org/officeDocument/2006/relationships/image" Target="../media/image249.png"/><Relationship Id="rId64" Type="http://schemas.openxmlformats.org/officeDocument/2006/relationships/customXml" Target="../ink/ink2748.xml"/><Relationship Id="rId118" Type="http://schemas.openxmlformats.org/officeDocument/2006/relationships/customXml" Target="../ink/ink2775.xml"/><Relationship Id="rId139" Type="http://schemas.openxmlformats.org/officeDocument/2006/relationships/customXml" Target="../ink/ink2786.xml"/><Relationship Id="rId85" Type="http://schemas.openxmlformats.org/officeDocument/2006/relationships/image" Target="../media/image270.png"/><Relationship Id="rId150" Type="http://schemas.openxmlformats.org/officeDocument/2006/relationships/customXml" Target="../ink/ink2792.xml"/><Relationship Id="rId171" Type="http://schemas.openxmlformats.org/officeDocument/2006/relationships/image" Target="../media/image310.png"/><Relationship Id="rId12" Type="http://schemas.openxmlformats.org/officeDocument/2006/relationships/customXml" Target="../ink/ink2722.xml"/><Relationship Id="rId33" Type="http://schemas.openxmlformats.org/officeDocument/2006/relationships/image" Target="../media/image244.png"/><Relationship Id="rId108" Type="http://schemas.openxmlformats.org/officeDocument/2006/relationships/customXml" Target="../ink/ink2770.xml"/><Relationship Id="rId129" Type="http://schemas.openxmlformats.org/officeDocument/2006/relationships/customXml" Target="../ink/ink2781.xml"/><Relationship Id="rId54" Type="http://schemas.openxmlformats.org/officeDocument/2006/relationships/customXml" Target="../ink/ink2743.xml"/><Relationship Id="rId75" Type="http://schemas.openxmlformats.org/officeDocument/2006/relationships/image" Target="../media/image265.png"/><Relationship Id="rId96" Type="http://schemas.openxmlformats.org/officeDocument/2006/relationships/customXml" Target="../ink/ink2764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9.xml"/><Relationship Id="rId23" Type="http://schemas.openxmlformats.org/officeDocument/2006/relationships/image" Target="../media/image239.png"/><Relationship Id="rId28" Type="http://schemas.openxmlformats.org/officeDocument/2006/relationships/customXml" Target="../ink/ink2730.xml"/><Relationship Id="rId49" Type="http://schemas.openxmlformats.org/officeDocument/2006/relationships/image" Target="../media/image252.png"/><Relationship Id="rId114" Type="http://schemas.openxmlformats.org/officeDocument/2006/relationships/customXml" Target="../ink/ink2773.xml"/><Relationship Id="rId119" Type="http://schemas.openxmlformats.org/officeDocument/2006/relationships/image" Target="../media/image287.png"/><Relationship Id="rId44" Type="http://schemas.openxmlformats.org/officeDocument/2006/relationships/customXml" Target="../ink/ink2738.xml"/><Relationship Id="rId60" Type="http://schemas.openxmlformats.org/officeDocument/2006/relationships/customXml" Target="../ink/ink2746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759.xml"/><Relationship Id="rId130" Type="http://schemas.openxmlformats.org/officeDocument/2006/relationships/image" Target="../media/image292.png"/><Relationship Id="rId135" Type="http://schemas.openxmlformats.org/officeDocument/2006/relationships/customXml" Target="../ink/ink2784.xml"/><Relationship Id="rId151" Type="http://schemas.openxmlformats.org/officeDocument/2006/relationships/image" Target="../media/image302.png"/><Relationship Id="rId156" Type="http://schemas.openxmlformats.org/officeDocument/2006/relationships/customXml" Target="../ink/ink2795.xml"/><Relationship Id="rId172" Type="http://schemas.openxmlformats.org/officeDocument/2006/relationships/customXml" Target="../ink/ink2803.xml"/><Relationship Id="rId13" Type="http://schemas.openxmlformats.org/officeDocument/2006/relationships/image" Target="../media/image234.png"/><Relationship Id="rId18" Type="http://schemas.openxmlformats.org/officeDocument/2006/relationships/customXml" Target="../ink/ink2725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733.xml"/><Relationship Id="rId50" Type="http://schemas.openxmlformats.org/officeDocument/2006/relationships/customXml" Target="../ink/ink2741.xml"/><Relationship Id="rId55" Type="http://schemas.openxmlformats.org/officeDocument/2006/relationships/image" Target="../media/image255.png"/><Relationship Id="rId76" Type="http://schemas.openxmlformats.org/officeDocument/2006/relationships/customXml" Target="../ink/ink2754.xml"/><Relationship Id="rId97" Type="http://schemas.openxmlformats.org/officeDocument/2006/relationships/image" Target="../media/image276.png"/><Relationship Id="rId104" Type="http://schemas.openxmlformats.org/officeDocument/2006/relationships/customXml" Target="../ink/ink2768.xml"/><Relationship Id="rId120" Type="http://schemas.openxmlformats.org/officeDocument/2006/relationships/customXml" Target="../ink/ink2776.xml"/><Relationship Id="rId125" Type="http://schemas.openxmlformats.org/officeDocument/2006/relationships/image" Target="../media/image290.png"/><Relationship Id="rId141" Type="http://schemas.openxmlformats.org/officeDocument/2006/relationships/customXml" Target="../ink/ink2787.xml"/><Relationship Id="rId146" Type="http://schemas.openxmlformats.org/officeDocument/2006/relationships/customXml" Target="../ink/ink2790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762.xml"/><Relationship Id="rId162" Type="http://schemas.openxmlformats.org/officeDocument/2006/relationships/customXml" Target="../ink/ink2798.xml"/><Relationship Id="rId2" Type="http://schemas.openxmlformats.org/officeDocument/2006/relationships/customXml" Target="../ink/ink2717.xml"/><Relationship Id="rId29" Type="http://schemas.openxmlformats.org/officeDocument/2006/relationships/image" Target="../media/image242.png"/><Relationship Id="rId24" Type="http://schemas.openxmlformats.org/officeDocument/2006/relationships/customXml" Target="../ink/ink2728.xml"/><Relationship Id="rId40" Type="http://schemas.openxmlformats.org/officeDocument/2006/relationships/customXml" Target="../ink/ink2736.xml"/><Relationship Id="rId45" Type="http://schemas.openxmlformats.org/officeDocument/2006/relationships/image" Target="../media/image250.png"/><Relationship Id="rId66" Type="http://schemas.openxmlformats.org/officeDocument/2006/relationships/customXml" Target="../ink/ink2749.xml"/><Relationship Id="rId87" Type="http://schemas.openxmlformats.org/officeDocument/2006/relationships/image" Target="../media/image271.png"/><Relationship Id="rId110" Type="http://schemas.openxmlformats.org/officeDocument/2006/relationships/customXml" Target="../ink/ink2771.xml"/><Relationship Id="rId115" Type="http://schemas.openxmlformats.org/officeDocument/2006/relationships/image" Target="../media/image285.png"/><Relationship Id="rId131" Type="http://schemas.openxmlformats.org/officeDocument/2006/relationships/customXml" Target="../ink/ink2782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757.xml"/><Relationship Id="rId152" Type="http://schemas.openxmlformats.org/officeDocument/2006/relationships/customXml" Target="../ink/ink2793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723.xml"/><Relationship Id="rId30" Type="http://schemas.openxmlformats.org/officeDocument/2006/relationships/customXml" Target="../ink/ink2731.xml"/><Relationship Id="rId35" Type="http://schemas.openxmlformats.org/officeDocument/2006/relationships/image" Target="../media/image245.png"/><Relationship Id="rId56" Type="http://schemas.openxmlformats.org/officeDocument/2006/relationships/customXml" Target="../ink/ink2744.xml"/><Relationship Id="rId77" Type="http://schemas.openxmlformats.org/officeDocument/2006/relationships/image" Target="../media/image266.png"/><Relationship Id="rId100" Type="http://schemas.openxmlformats.org/officeDocument/2006/relationships/customXml" Target="../ink/ink2766.xml"/><Relationship Id="rId105" Type="http://schemas.openxmlformats.org/officeDocument/2006/relationships/image" Target="../media/image280.png"/><Relationship Id="rId126" Type="http://schemas.openxmlformats.org/officeDocument/2006/relationships/customXml" Target="../ink/ink2779.xml"/><Relationship Id="rId147" Type="http://schemas.openxmlformats.org/officeDocument/2006/relationships/image" Target="../media/image300.png"/><Relationship Id="rId168" Type="http://schemas.openxmlformats.org/officeDocument/2006/relationships/customXml" Target="../ink/ink2801.xml"/><Relationship Id="rId8" Type="http://schemas.openxmlformats.org/officeDocument/2006/relationships/customXml" Target="../ink/ink2720.xml"/><Relationship Id="rId51" Type="http://schemas.openxmlformats.org/officeDocument/2006/relationships/image" Target="../media/image253.png"/><Relationship Id="rId72" Type="http://schemas.openxmlformats.org/officeDocument/2006/relationships/customXml" Target="../ink/ink2752.xml"/><Relationship Id="rId93" Type="http://schemas.openxmlformats.org/officeDocument/2006/relationships/image" Target="../media/image274.png"/><Relationship Id="rId98" Type="http://schemas.openxmlformats.org/officeDocument/2006/relationships/customXml" Target="../ink/ink2765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739.xml"/><Relationship Id="rId67" Type="http://schemas.openxmlformats.org/officeDocument/2006/relationships/image" Target="../media/image261.png"/><Relationship Id="rId116" Type="http://schemas.openxmlformats.org/officeDocument/2006/relationships/customXml" Target="../ink/ink2774.xml"/><Relationship Id="rId137" Type="http://schemas.openxmlformats.org/officeDocument/2006/relationships/customXml" Target="../ink/ink2785.xml"/><Relationship Id="rId158" Type="http://schemas.openxmlformats.org/officeDocument/2006/relationships/customXml" Target="../ink/ink2796.xml"/><Relationship Id="rId20" Type="http://schemas.openxmlformats.org/officeDocument/2006/relationships/customXml" Target="../ink/ink2726.xml"/><Relationship Id="rId41" Type="http://schemas.openxmlformats.org/officeDocument/2006/relationships/image" Target="../media/image248.png"/><Relationship Id="rId62" Type="http://schemas.openxmlformats.org/officeDocument/2006/relationships/customXml" Target="../ink/ink2747.xml"/><Relationship Id="rId83" Type="http://schemas.openxmlformats.org/officeDocument/2006/relationships/image" Target="../media/image269.png"/><Relationship Id="rId88" Type="http://schemas.openxmlformats.org/officeDocument/2006/relationships/customXml" Target="../ink/ink2760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804.xml"/><Relationship Id="rId15" Type="http://schemas.openxmlformats.org/officeDocument/2006/relationships/image" Target="../media/image235.png"/><Relationship Id="rId36" Type="http://schemas.openxmlformats.org/officeDocument/2006/relationships/customXml" Target="../ink/ink2734.xml"/><Relationship Id="rId57" Type="http://schemas.openxmlformats.org/officeDocument/2006/relationships/image" Target="../media/image256.png"/><Relationship Id="rId106" Type="http://schemas.openxmlformats.org/officeDocument/2006/relationships/customXml" Target="../ink/ink2769.xml"/><Relationship Id="rId127" Type="http://schemas.openxmlformats.org/officeDocument/2006/relationships/image" Target="../media/image291.png"/><Relationship Id="rId10" Type="http://schemas.openxmlformats.org/officeDocument/2006/relationships/customXml" Target="../ink/ink2721.xml"/><Relationship Id="rId31" Type="http://schemas.openxmlformats.org/officeDocument/2006/relationships/image" Target="../media/image243.png"/><Relationship Id="rId52" Type="http://schemas.openxmlformats.org/officeDocument/2006/relationships/customXml" Target="../ink/ink2742.xml"/><Relationship Id="rId73" Type="http://schemas.openxmlformats.org/officeDocument/2006/relationships/image" Target="../media/image264.png"/><Relationship Id="rId78" Type="http://schemas.openxmlformats.org/officeDocument/2006/relationships/customXml" Target="../ink/ink2755.xml"/><Relationship Id="rId94" Type="http://schemas.openxmlformats.org/officeDocument/2006/relationships/customXml" Target="../ink/ink2763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777.xml"/><Relationship Id="rId143" Type="http://schemas.openxmlformats.org/officeDocument/2006/relationships/customXml" Target="../ink/ink2788.xml"/><Relationship Id="rId148" Type="http://schemas.openxmlformats.org/officeDocument/2006/relationships/customXml" Target="../ink/ink2791.xml"/><Relationship Id="rId164" Type="http://schemas.openxmlformats.org/officeDocument/2006/relationships/customXml" Target="../ink/ink2799.xml"/><Relationship Id="rId169" Type="http://schemas.openxmlformats.org/officeDocument/2006/relationships/image" Target="../media/image309.png"/><Relationship Id="rId4" Type="http://schemas.openxmlformats.org/officeDocument/2006/relationships/customXml" Target="../ink/ink2718.xml"/><Relationship Id="rId9" Type="http://schemas.openxmlformats.org/officeDocument/2006/relationships/image" Target="../media/image232.png"/><Relationship Id="rId26" Type="http://schemas.openxmlformats.org/officeDocument/2006/relationships/customXml" Target="../ink/ink2729.xml"/><Relationship Id="rId47" Type="http://schemas.openxmlformats.org/officeDocument/2006/relationships/image" Target="../media/image251.png"/><Relationship Id="rId68" Type="http://schemas.openxmlformats.org/officeDocument/2006/relationships/customXml" Target="../ink/ink2750.xml"/><Relationship Id="rId89" Type="http://schemas.openxmlformats.org/officeDocument/2006/relationships/image" Target="../media/image272.png"/><Relationship Id="rId112" Type="http://schemas.openxmlformats.org/officeDocument/2006/relationships/customXml" Target="../ink/ink2772.xml"/><Relationship Id="rId133" Type="http://schemas.openxmlformats.org/officeDocument/2006/relationships/customXml" Target="../ink/ink2783.xml"/><Relationship Id="rId154" Type="http://schemas.openxmlformats.org/officeDocument/2006/relationships/customXml" Target="../ink/ink2794.xml"/><Relationship Id="rId175" Type="http://schemas.openxmlformats.org/officeDocument/2006/relationships/image" Target="../media/image312.png"/><Relationship Id="rId16" Type="http://schemas.openxmlformats.org/officeDocument/2006/relationships/customXml" Target="../ink/ink2724.xml"/><Relationship Id="rId37" Type="http://schemas.openxmlformats.org/officeDocument/2006/relationships/image" Target="../media/image246.png"/><Relationship Id="rId58" Type="http://schemas.openxmlformats.org/officeDocument/2006/relationships/customXml" Target="../ink/ink2745.xml"/><Relationship Id="rId79" Type="http://schemas.openxmlformats.org/officeDocument/2006/relationships/image" Target="../media/image267.png"/><Relationship Id="rId102" Type="http://schemas.openxmlformats.org/officeDocument/2006/relationships/customXml" Target="../ink/ink2767.xml"/><Relationship Id="rId123" Type="http://schemas.openxmlformats.org/officeDocument/2006/relationships/image" Target="../media/image289.png"/><Relationship Id="rId144" Type="http://schemas.openxmlformats.org/officeDocument/2006/relationships/customXml" Target="../ink/ink2789.xml"/><Relationship Id="rId90" Type="http://schemas.openxmlformats.org/officeDocument/2006/relationships/customXml" Target="../ink/ink2761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740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756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735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778.xml"/><Relationship Id="rId70" Type="http://schemas.openxmlformats.org/officeDocument/2006/relationships/customXml" Target="../ink/ink2751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800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825.xml"/><Relationship Id="rId63" Type="http://schemas.openxmlformats.org/officeDocument/2006/relationships/image" Target="../media/image259.png"/><Relationship Id="rId84" Type="http://schemas.openxmlformats.org/officeDocument/2006/relationships/customXml" Target="../ink/ink2846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890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820.xml"/><Relationship Id="rId53" Type="http://schemas.openxmlformats.org/officeDocument/2006/relationships/image" Target="../media/image254.png"/><Relationship Id="rId74" Type="http://schemas.openxmlformats.org/officeDocument/2006/relationships/customXml" Target="../ink/ink2841.xml"/><Relationship Id="rId128" Type="http://schemas.openxmlformats.org/officeDocument/2006/relationships/customXml" Target="../ink/ink2868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885.xml"/><Relationship Id="rId22" Type="http://schemas.openxmlformats.org/officeDocument/2006/relationships/customXml" Target="../ink/ink2815.xml"/><Relationship Id="rId43" Type="http://schemas.openxmlformats.org/officeDocument/2006/relationships/image" Target="../media/image249.png"/><Relationship Id="rId64" Type="http://schemas.openxmlformats.org/officeDocument/2006/relationships/customXml" Target="../ink/ink2836.xml"/><Relationship Id="rId118" Type="http://schemas.openxmlformats.org/officeDocument/2006/relationships/customXml" Target="../ink/ink2863.xml"/><Relationship Id="rId139" Type="http://schemas.openxmlformats.org/officeDocument/2006/relationships/customXml" Target="../ink/ink2874.xml"/><Relationship Id="rId85" Type="http://schemas.openxmlformats.org/officeDocument/2006/relationships/image" Target="../media/image270.png"/><Relationship Id="rId150" Type="http://schemas.openxmlformats.org/officeDocument/2006/relationships/customXml" Target="../ink/ink2880.xml"/><Relationship Id="rId171" Type="http://schemas.openxmlformats.org/officeDocument/2006/relationships/image" Target="../media/image310.png"/><Relationship Id="rId12" Type="http://schemas.openxmlformats.org/officeDocument/2006/relationships/customXml" Target="../ink/ink2810.xml"/><Relationship Id="rId33" Type="http://schemas.openxmlformats.org/officeDocument/2006/relationships/image" Target="../media/image244.png"/><Relationship Id="rId108" Type="http://schemas.openxmlformats.org/officeDocument/2006/relationships/customXml" Target="../ink/ink2858.xml"/><Relationship Id="rId129" Type="http://schemas.openxmlformats.org/officeDocument/2006/relationships/customXml" Target="../ink/ink2869.xml"/><Relationship Id="rId54" Type="http://schemas.openxmlformats.org/officeDocument/2006/relationships/customXml" Target="../ink/ink2831.xml"/><Relationship Id="rId75" Type="http://schemas.openxmlformats.org/officeDocument/2006/relationships/image" Target="../media/image265.png"/><Relationship Id="rId96" Type="http://schemas.openxmlformats.org/officeDocument/2006/relationships/customXml" Target="../ink/ink2852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807.xml"/><Relationship Id="rId23" Type="http://schemas.openxmlformats.org/officeDocument/2006/relationships/image" Target="../media/image239.png"/><Relationship Id="rId28" Type="http://schemas.openxmlformats.org/officeDocument/2006/relationships/customXml" Target="../ink/ink2818.xml"/><Relationship Id="rId49" Type="http://schemas.openxmlformats.org/officeDocument/2006/relationships/image" Target="../media/image252.png"/><Relationship Id="rId114" Type="http://schemas.openxmlformats.org/officeDocument/2006/relationships/customXml" Target="../ink/ink2861.xml"/><Relationship Id="rId119" Type="http://schemas.openxmlformats.org/officeDocument/2006/relationships/image" Target="../media/image287.png"/><Relationship Id="rId44" Type="http://schemas.openxmlformats.org/officeDocument/2006/relationships/customXml" Target="../ink/ink2826.xml"/><Relationship Id="rId60" Type="http://schemas.openxmlformats.org/officeDocument/2006/relationships/customXml" Target="../ink/ink2834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847.xml"/><Relationship Id="rId130" Type="http://schemas.openxmlformats.org/officeDocument/2006/relationships/image" Target="../media/image292.png"/><Relationship Id="rId135" Type="http://schemas.openxmlformats.org/officeDocument/2006/relationships/customXml" Target="../ink/ink2872.xml"/><Relationship Id="rId151" Type="http://schemas.openxmlformats.org/officeDocument/2006/relationships/image" Target="../media/image302.png"/><Relationship Id="rId156" Type="http://schemas.openxmlformats.org/officeDocument/2006/relationships/customXml" Target="../ink/ink2883.xml"/><Relationship Id="rId177" Type="http://schemas.openxmlformats.org/officeDocument/2006/relationships/image" Target="../media/image313.png"/><Relationship Id="rId172" Type="http://schemas.openxmlformats.org/officeDocument/2006/relationships/customXml" Target="../ink/ink2891.xml"/><Relationship Id="rId13" Type="http://schemas.openxmlformats.org/officeDocument/2006/relationships/image" Target="../media/image234.png"/><Relationship Id="rId18" Type="http://schemas.openxmlformats.org/officeDocument/2006/relationships/customXml" Target="../ink/ink2813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821.xml"/><Relationship Id="rId50" Type="http://schemas.openxmlformats.org/officeDocument/2006/relationships/customXml" Target="../ink/ink2829.xml"/><Relationship Id="rId55" Type="http://schemas.openxmlformats.org/officeDocument/2006/relationships/image" Target="../media/image255.png"/><Relationship Id="rId76" Type="http://schemas.openxmlformats.org/officeDocument/2006/relationships/customXml" Target="../ink/ink2842.xml"/><Relationship Id="rId97" Type="http://schemas.openxmlformats.org/officeDocument/2006/relationships/image" Target="../media/image276.png"/><Relationship Id="rId104" Type="http://schemas.openxmlformats.org/officeDocument/2006/relationships/customXml" Target="../ink/ink2856.xml"/><Relationship Id="rId120" Type="http://schemas.openxmlformats.org/officeDocument/2006/relationships/customXml" Target="../ink/ink2864.xml"/><Relationship Id="rId125" Type="http://schemas.openxmlformats.org/officeDocument/2006/relationships/image" Target="../media/image290.png"/><Relationship Id="rId141" Type="http://schemas.openxmlformats.org/officeDocument/2006/relationships/customXml" Target="../ink/ink2875.xml"/><Relationship Id="rId146" Type="http://schemas.openxmlformats.org/officeDocument/2006/relationships/customXml" Target="../ink/ink2878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850.xml"/><Relationship Id="rId162" Type="http://schemas.openxmlformats.org/officeDocument/2006/relationships/customXml" Target="../ink/ink2886.xml"/><Relationship Id="rId2" Type="http://schemas.openxmlformats.org/officeDocument/2006/relationships/customXml" Target="../ink/ink2805.xml"/><Relationship Id="rId29" Type="http://schemas.openxmlformats.org/officeDocument/2006/relationships/image" Target="../media/image242.png"/><Relationship Id="rId24" Type="http://schemas.openxmlformats.org/officeDocument/2006/relationships/customXml" Target="../ink/ink2816.xml"/><Relationship Id="rId40" Type="http://schemas.openxmlformats.org/officeDocument/2006/relationships/customXml" Target="../ink/ink2824.xml"/><Relationship Id="rId45" Type="http://schemas.openxmlformats.org/officeDocument/2006/relationships/image" Target="../media/image250.png"/><Relationship Id="rId66" Type="http://schemas.openxmlformats.org/officeDocument/2006/relationships/customXml" Target="../ink/ink2837.xml"/><Relationship Id="rId87" Type="http://schemas.openxmlformats.org/officeDocument/2006/relationships/image" Target="../media/image271.png"/><Relationship Id="rId110" Type="http://schemas.openxmlformats.org/officeDocument/2006/relationships/customXml" Target="../ink/ink2859.xml"/><Relationship Id="rId115" Type="http://schemas.openxmlformats.org/officeDocument/2006/relationships/image" Target="../media/image285.png"/><Relationship Id="rId131" Type="http://schemas.openxmlformats.org/officeDocument/2006/relationships/customXml" Target="../ink/ink2870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845.xml"/><Relationship Id="rId152" Type="http://schemas.openxmlformats.org/officeDocument/2006/relationships/customXml" Target="../ink/ink2881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811.xml"/><Relationship Id="rId30" Type="http://schemas.openxmlformats.org/officeDocument/2006/relationships/customXml" Target="../ink/ink2819.xml"/><Relationship Id="rId35" Type="http://schemas.openxmlformats.org/officeDocument/2006/relationships/image" Target="../media/image245.png"/><Relationship Id="rId56" Type="http://schemas.openxmlformats.org/officeDocument/2006/relationships/customXml" Target="../ink/ink2832.xml"/><Relationship Id="rId77" Type="http://schemas.openxmlformats.org/officeDocument/2006/relationships/image" Target="../media/image266.png"/><Relationship Id="rId100" Type="http://schemas.openxmlformats.org/officeDocument/2006/relationships/customXml" Target="../ink/ink2854.xml"/><Relationship Id="rId105" Type="http://schemas.openxmlformats.org/officeDocument/2006/relationships/image" Target="../media/image280.png"/><Relationship Id="rId126" Type="http://schemas.openxmlformats.org/officeDocument/2006/relationships/customXml" Target="../ink/ink2867.xml"/><Relationship Id="rId147" Type="http://schemas.openxmlformats.org/officeDocument/2006/relationships/image" Target="../media/image300.png"/><Relationship Id="rId168" Type="http://schemas.openxmlformats.org/officeDocument/2006/relationships/customXml" Target="../ink/ink2889.xml"/><Relationship Id="rId8" Type="http://schemas.openxmlformats.org/officeDocument/2006/relationships/customXml" Target="../ink/ink2808.xml"/><Relationship Id="rId51" Type="http://schemas.openxmlformats.org/officeDocument/2006/relationships/image" Target="../media/image253.png"/><Relationship Id="rId72" Type="http://schemas.openxmlformats.org/officeDocument/2006/relationships/customXml" Target="../ink/ink2840.xml"/><Relationship Id="rId93" Type="http://schemas.openxmlformats.org/officeDocument/2006/relationships/image" Target="../media/image274.png"/><Relationship Id="rId98" Type="http://schemas.openxmlformats.org/officeDocument/2006/relationships/customXml" Target="../ink/ink2853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827.xml"/><Relationship Id="rId67" Type="http://schemas.openxmlformats.org/officeDocument/2006/relationships/image" Target="../media/image261.png"/><Relationship Id="rId116" Type="http://schemas.openxmlformats.org/officeDocument/2006/relationships/customXml" Target="../ink/ink2862.xml"/><Relationship Id="rId137" Type="http://schemas.openxmlformats.org/officeDocument/2006/relationships/customXml" Target="../ink/ink2873.xml"/><Relationship Id="rId158" Type="http://schemas.openxmlformats.org/officeDocument/2006/relationships/customXml" Target="../ink/ink2884.xml"/><Relationship Id="rId20" Type="http://schemas.openxmlformats.org/officeDocument/2006/relationships/customXml" Target="../ink/ink2814.xml"/><Relationship Id="rId41" Type="http://schemas.openxmlformats.org/officeDocument/2006/relationships/image" Target="../media/image248.png"/><Relationship Id="rId62" Type="http://schemas.openxmlformats.org/officeDocument/2006/relationships/customXml" Target="../ink/ink2835.xml"/><Relationship Id="rId83" Type="http://schemas.openxmlformats.org/officeDocument/2006/relationships/image" Target="../media/image269.png"/><Relationship Id="rId88" Type="http://schemas.openxmlformats.org/officeDocument/2006/relationships/customXml" Target="../ink/ink2848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892.xml"/><Relationship Id="rId15" Type="http://schemas.openxmlformats.org/officeDocument/2006/relationships/image" Target="../media/image235.png"/><Relationship Id="rId36" Type="http://schemas.openxmlformats.org/officeDocument/2006/relationships/customXml" Target="../ink/ink2822.xml"/><Relationship Id="rId57" Type="http://schemas.openxmlformats.org/officeDocument/2006/relationships/image" Target="../media/image256.png"/><Relationship Id="rId106" Type="http://schemas.openxmlformats.org/officeDocument/2006/relationships/customXml" Target="../ink/ink2857.xml"/><Relationship Id="rId127" Type="http://schemas.openxmlformats.org/officeDocument/2006/relationships/image" Target="../media/image291.png"/><Relationship Id="rId10" Type="http://schemas.openxmlformats.org/officeDocument/2006/relationships/customXml" Target="../ink/ink2809.xml"/><Relationship Id="rId31" Type="http://schemas.openxmlformats.org/officeDocument/2006/relationships/image" Target="../media/image243.png"/><Relationship Id="rId52" Type="http://schemas.openxmlformats.org/officeDocument/2006/relationships/customXml" Target="../ink/ink2830.xml"/><Relationship Id="rId73" Type="http://schemas.openxmlformats.org/officeDocument/2006/relationships/image" Target="../media/image264.png"/><Relationship Id="rId78" Type="http://schemas.openxmlformats.org/officeDocument/2006/relationships/customXml" Target="../ink/ink2843.xml"/><Relationship Id="rId94" Type="http://schemas.openxmlformats.org/officeDocument/2006/relationships/customXml" Target="../ink/ink2851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865.xml"/><Relationship Id="rId143" Type="http://schemas.openxmlformats.org/officeDocument/2006/relationships/customXml" Target="../ink/ink2876.xml"/><Relationship Id="rId148" Type="http://schemas.openxmlformats.org/officeDocument/2006/relationships/customXml" Target="../ink/ink2879.xml"/><Relationship Id="rId164" Type="http://schemas.openxmlformats.org/officeDocument/2006/relationships/customXml" Target="../ink/ink2887.xml"/><Relationship Id="rId169" Type="http://schemas.openxmlformats.org/officeDocument/2006/relationships/image" Target="../media/image309.png"/><Relationship Id="rId4" Type="http://schemas.openxmlformats.org/officeDocument/2006/relationships/customXml" Target="../ink/ink2806.xml"/><Relationship Id="rId9" Type="http://schemas.openxmlformats.org/officeDocument/2006/relationships/image" Target="../media/image232.png"/><Relationship Id="rId26" Type="http://schemas.openxmlformats.org/officeDocument/2006/relationships/customXml" Target="../ink/ink2817.xml"/><Relationship Id="rId47" Type="http://schemas.openxmlformats.org/officeDocument/2006/relationships/image" Target="../media/image251.png"/><Relationship Id="rId68" Type="http://schemas.openxmlformats.org/officeDocument/2006/relationships/customXml" Target="../ink/ink2838.xml"/><Relationship Id="rId89" Type="http://schemas.openxmlformats.org/officeDocument/2006/relationships/image" Target="../media/image272.png"/><Relationship Id="rId112" Type="http://schemas.openxmlformats.org/officeDocument/2006/relationships/customXml" Target="../ink/ink2860.xml"/><Relationship Id="rId133" Type="http://schemas.openxmlformats.org/officeDocument/2006/relationships/customXml" Target="../ink/ink2871.xml"/><Relationship Id="rId154" Type="http://schemas.openxmlformats.org/officeDocument/2006/relationships/customXml" Target="../ink/ink2882.xml"/><Relationship Id="rId175" Type="http://schemas.openxmlformats.org/officeDocument/2006/relationships/image" Target="../media/image312.png"/><Relationship Id="rId16" Type="http://schemas.openxmlformats.org/officeDocument/2006/relationships/customXml" Target="../ink/ink2812.xml"/><Relationship Id="rId37" Type="http://schemas.openxmlformats.org/officeDocument/2006/relationships/image" Target="../media/image246.png"/><Relationship Id="rId58" Type="http://schemas.openxmlformats.org/officeDocument/2006/relationships/customXml" Target="../ink/ink2833.xml"/><Relationship Id="rId79" Type="http://schemas.openxmlformats.org/officeDocument/2006/relationships/image" Target="../media/image267.png"/><Relationship Id="rId102" Type="http://schemas.openxmlformats.org/officeDocument/2006/relationships/customXml" Target="../ink/ink2855.xml"/><Relationship Id="rId123" Type="http://schemas.openxmlformats.org/officeDocument/2006/relationships/image" Target="../media/image289.png"/><Relationship Id="rId144" Type="http://schemas.openxmlformats.org/officeDocument/2006/relationships/customXml" Target="../ink/ink2877.xml"/><Relationship Id="rId90" Type="http://schemas.openxmlformats.org/officeDocument/2006/relationships/customXml" Target="../ink/ink2849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828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844.xml"/><Relationship Id="rId155" Type="http://schemas.openxmlformats.org/officeDocument/2006/relationships/image" Target="../media/image304.png"/><Relationship Id="rId176" Type="http://schemas.openxmlformats.org/officeDocument/2006/relationships/customXml" Target="../ink/ink2893.xml"/><Relationship Id="rId17" Type="http://schemas.openxmlformats.org/officeDocument/2006/relationships/image" Target="../media/image236.png"/><Relationship Id="rId38" Type="http://schemas.openxmlformats.org/officeDocument/2006/relationships/customXml" Target="../ink/ink2823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866.xml"/><Relationship Id="rId70" Type="http://schemas.openxmlformats.org/officeDocument/2006/relationships/customXml" Target="../ink/ink2839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888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914.xml"/><Relationship Id="rId63" Type="http://schemas.openxmlformats.org/officeDocument/2006/relationships/image" Target="../media/image259.png"/><Relationship Id="rId84" Type="http://schemas.openxmlformats.org/officeDocument/2006/relationships/customXml" Target="../ink/ink293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979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909.xml"/><Relationship Id="rId53" Type="http://schemas.openxmlformats.org/officeDocument/2006/relationships/image" Target="../media/image254.png"/><Relationship Id="rId74" Type="http://schemas.openxmlformats.org/officeDocument/2006/relationships/customXml" Target="../ink/ink2930.xml"/><Relationship Id="rId128" Type="http://schemas.openxmlformats.org/officeDocument/2006/relationships/customXml" Target="../ink/ink295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974.xml"/><Relationship Id="rId22" Type="http://schemas.openxmlformats.org/officeDocument/2006/relationships/customXml" Target="../ink/ink2904.xml"/><Relationship Id="rId43" Type="http://schemas.openxmlformats.org/officeDocument/2006/relationships/image" Target="../media/image249.png"/><Relationship Id="rId64" Type="http://schemas.openxmlformats.org/officeDocument/2006/relationships/customXml" Target="../ink/ink2925.xml"/><Relationship Id="rId118" Type="http://schemas.openxmlformats.org/officeDocument/2006/relationships/customXml" Target="../ink/ink2952.xml"/><Relationship Id="rId139" Type="http://schemas.openxmlformats.org/officeDocument/2006/relationships/customXml" Target="../ink/ink2963.xml"/><Relationship Id="rId85" Type="http://schemas.openxmlformats.org/officeDocument/2006/relationships/image" Target="../media/image270.png"/><Relationship Id="rId150" Type="http://schemas.openxmlformats.org/officeDocument/2006/relationships/customXml" Target="../ink/ink2969.xml"/><Relationship Id="rId171" Type="http://schemas.openxmlformats.org/officeDocument/2006/relationships/image" Target="../media/image310.png"/><Relationship Id="rId12" Type="http://schemas.openxmlformats.org/officeDocument/2006/relationships/customXml" Target="../ink/ink2899.xml"/><Relationship Id="rId33" Type="http://schemas.openxmlformats.org/officeDocument/2006/relationships/image" Target="../media/image244.png"/><Relationship Id="rId108" Type="http://schemas.openxmlformats.org/officeDocument/2006/relationships/customXml" Target="../ink/ink2947.xml"/><Relationship Id="rId129" Type="http://schemas.openxmlformats.org/officeDocument/2006/relationships/customXml" Target="../ink/ink2958.xml"/><Relationship Id="rId54" Type="http://schemas.openxmlformats.org/officeDocument/2006/relationships/customXml" Target="../ink/ink2920.xml"/><Relationship Id="rId75" Type="http://schemas.openxmlformats.org/officeDocument/2006/relationships/image" Target="../media/image265.png"/><Relationship Id="rId96" Type="http://schemas.openxmlformats.org/officeDocument/2006/relationships/customXml" Target="../ink/ink2941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896.xml"/><Relationship Id="rId23" Type="http://schemas.openxmlformats.org/officeDocument/2006/relationships/image" Target="../media/image239.png"/><Relationship Id="rId28" Type="http://schemas.openxmlformats.org/officeDocument/2006/relationships/customXml" Target="../ink/ink2907.xml"/><Relationship Id="rId49" Type="http://schemas.openxmlformats.org/officeDocument/2006/relationships/image" Target="../media/image252.png"/><Relationship Id="rId114" Type="http://schemas.openxmlformats.org/officeDocument/2006/relationships/customXml" Target="../ink/ink2950.xml"/><Relationship Id="rId119" Type="http://schemas.openxmlformats.org/officeDocument/2006/relationships/image" Target="../media/image287.png"/><Relationship Id="rId44" Type="http://schemas.openxmlformats.org/officeDocument/2006/relationships/customXml" Target="../ink/ink2915.xml"/><Relationship Id="rId60" Type="http://schemas.openxmlformats.org/officeDocument/2006/relationships/customXml" Target="../ink/ink2923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936.xml"/><Relationship Id="rId130" Type="http://schemas.openxmlformats.org/officeDocument/2006/relationships/image" Target="../media/image292.png"/><Relationship Id="rId135" Type="http://schemas.openxmlformats.org/officeDocument/2006/relationships/customXml" Target="../ink/ink2961.xml"/><Relationship Id="rId151" Type="http://schemas.openxmlformats.org/officeDocument/2006/relationships/image" Target="../media/image302.png"/><Relationship Id="rId156" Type="http://schemas.openxmlformats.org/officeDocument/2006/relationships/customXml" Target="../ink/ink2972.xml"/><Relationship Id="rId177" Type="http://schemas.openxmlformats.org/officeDocument/2006/relationships/image" Target="../media/image313.png"/><Relationship Id="rId172" Type="http://schemas.openxmlformats.org/officeDocument/2006/relationships/customXml" Target="../ink/ink2980.xml"/><Relationship Id="rId13" Type="http://schemas.openxmlformats.org/officeDocument/2006/relationships/image" Target="../media/image234.png"/><Relationship Id="rId18" Type="http://schemas.openxmlformats.org/officeDocument/2006/relationships/customXml" Target="../ink/ink290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910.xml"/><Relationship Id="rId50" Type="http://schemas.openxmlformats.org/officeDocument/2006/relationships/customXml" Target="../ink/ink2918.xml"/><Relationship Id="rId55" Type="http://schemas.openxmlformats.org/officeDocument/2006/relationships/image" Target="../media/image255.png"/><Relationship Id="rId76" Type="http://schemas.openxmlformats.org/officeDocument/2006/relationships/customXml" Target="../ink/ink2931.xml"/><Relationship Id="rId97" Type="http://schemas.openxmlformats.org/officeDocument/2006/relationships/image" Target="../media/image276.png"/><Relationship Id="rId104" Type="http://schemas.openxmlformats.org/officeDocument/2006/relationships/customXml" Target="../ink/ink2945.xml"/><Relationship Id="rId120" Type="http://schemas.openxmlformats.org/officeDocument/2006/relationships/customXml" Target="../ink/ink2953.xml"/><Relationship Id="rId125" Type="http://schemas.openxmlformats.org/officeDocument/2006/relationships/image" Target="../media/image290.png"/><Relationship Id="rId141" Type="http://schemas.openxmlformats.org/officeDocument/2006/relationships/customXml" Target="../ink/ink2964.xml"/><Relationship Id="rId146" Type="http://schemas.openxmlformats.org/officeDocument/2006/relationships/customXml" Target="../ink/ink2967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939.xml"/><Relationship Id="rId162" Type="http://schemas.openxmlformats.org/officeDocument/2006/relationships/customXml" Target="../ink/ink2975.xml"/><Relationship Id="rId2" Type="http://schemas.openxmlformats.org/officeDocument/2006/relationships/customXml" Target="../ink/ink2894.xml"/><Relationship Id="rId29" Type="http://schemas.openxmlformats.org/officeDocument/2006/relationships/image" Target="../media/image242.png"/><Relationship Id="rId24" Type="http://schemas.openxmlformats.org/officeDocument/2006/relationships/customXml" Target="../ink/ink2905.xml"/><Relationship Id="rId40" Type="http://schemas.openxmlformats.org/officeDocument/2006/relationships/customXml" Target="../ink/ink2913.xml"/><Relationship Id="rId45" Type="http://schemas.openxmlformats.org/officeDocument/2006/relationships/image" Target="../media/image250.png"/><Relationship Id="rId66" Type="http://schemas.openxmlformats.org/officeDocument/2006/relationships/customXml" Target="../ink/ink2926.xml"/><Relationship Id="rId87" Type="http://schemas.openxmlformats.org/officeDocument/2006/relationships/image" Target="../media/image271.png"/><Relationship Id="rId110" Type="http://schemas.openxmlformats.org/officeDocument/2006/relationships/customXml" Target="../ink/ink2948.xml"/><Relationship Id="rId115" Type="http://schemas.openxmlformats.org/officeDocument/2006/relationships/image" Target="../media/image285.png"/><Relationship Id="rId131" Type="http://schemas.openxmlformats.org/officeDocument/2006/relationships/customXml" Target="../ink/ink2959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2983.xml"/><Relationship Id="rId61" Type="http://schemas.openxmlformats.org/officeDocument/2006/relationships/image" Target="../media/image258.png"/><Relationship Id="rId82" Type="http://schemas.openxmlformats.org/officeDocument/2006/relationships/customXml" Target="../ink/ink2934.xml"/><Relationship Id="rId152" Type="http://schemas.openxmlformats.org/officeDocument/2006/relationships/customXml" Target="../ink/ink2970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900.xml"/><Relationship Id="rId30" Type="http://schemas.openxmlformats.org/officeDocument/2006/relationships/customXml" Target="../ink/ink2908.xml"/><Relationship Id="rId35" Type="http://schemas.openxmlformats.org/officeDocument/2006/relationships/image" Target="../media/image245.png"/><Relationship Id="rId56" Type="http://schemas.openxmlformats.org/officeDocument/2006/relationships/customXml" Target="../ink/ink2921.xml"/><Relationship Id="rId77" Type="http://schemas.openxmlformats.org/officeDocument/2006/relationships/image" Target="../media/image266.png"/><Relationship Id="rId100" Type="http://schemas.openxmlformats.org/officeDocument/2006/relationships/customXml" Target="../ink/ink2943.xml"/><Relationship Id="rId105" Type="http://schemas.openxmlformats.org/officeDocument/2006/relationships/image" Target="../media/image280.png"/><Relationship Id="rId126" Type="http://schemas.openxmlformats.org/officeDocument/2006/relationships/customXml" Target="../ink/ink2956.xml"/><Relationship Id="rId147" Type="http://schemas.openxmlformats.org/officeDocument/2006/relationships/image" Target="../media/image300.png"/><Relationship Id="rId168" Type="http://schemas.openxmlformats.org/officeDocument/2006/relationships/customXml" Target="../ink/ink2978.xml"/><Relationship Id="rId8" Type="http://schemas.openxmlformats.org/officeDocument/2006/relationships/customXml" Target="../ink/ink2897.xml"/><Relationship Id="rId51" Type="http://schemas.openxmlformats.org/officeDocument/2006/relationships/image" Target="../media/image253.png"/><Relationship Id="rId72" Type="http://schemas.openxmlformats.org/officeDocument/2006/relationships/customXml" Target="../ink/ink2929.xml"/><Relationship Id="rId93" Type="http://schemas.openxmlformats.org/officeDocument/2006/relationships/image" Target="../media/image274.png"/><Relationship Id="rId98" Type="http://schemas.openxmlformats.org/officeDocument/2006/relationships/customXml" Target="../ink/ink294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916.xml"/><Relationship Id="rId67" Type="http://schemas.openxmlformats.org/officeDocument/2006/relationships/image" Target="../media/image261.png"/><Relationship Id="rId116" Type="http://schemas.openxmlformats.org/officeDocument/2006/relationships/customXml" Target="../ink/ink2951.xml"/><Relationship Id="rId137" Type="http://schemas.openxmlformats.org/officeDocument/2006/relationships/customXml" Target="../ink/ink2962.xml"/><Relationship Id="rId158" Type="http://schemas.openxmlformats.org/officeDocument/2006/relationships/customXml" Target="../ink/ink2973.xml"/><Relationship Id="rId20" Type="http://schemas.openxmlformats.org/officeDocument/2006/relationships/customXml" Target="../ink/ink2903.xml"/><Relationship Id="rId41" Type="http://schemas.openxmlformats.org/officeDocument/2006/relationships/image" Target="../media/image248.png"/><Relationship Id="rId62" Type="http://schemas.openxmlformats.org/officeDocument/2006/relationships/customXml" Target="../ink/ink2924.xml"/><Relationship Id="rId83" Type="http://schemas.openxmlformats.org/officeDocument/2006/relationships/image" Target="../media/image269.png"/><Relationship Id="rId88" Type="http://schemas.openxmlformats.org/officeDocument/2006/relationships/customXml" Target="../ink/ink293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981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2911.xml"/><Relationship Id="rId57" Type="http://schemas.openxmlformats.org/officeDocument/2006/relationships/image" Target="../media/image256.png"/><Relationship Id="rId106" Type="http://schemas.openxmlformats.org/officeDocument/2006/relationships/customXml" Target="../ink/ink2946.xml"/><Relationship Id="rId127" Type="http://schemas.openxmlformats.org/officeDocument/2006/relationships/image" Target="../media/image291.png"/><Relationship Id="rId10" Type="http://schemas.openxmlformats.org/officeDocument/2006/relationships/customXml" Target="../ink/ink2898.xml"/><Relationship Id="rId31" Type="http://schemas.openxmlformats.org/officeDocument/2006/relationships/image" Target="../media/image243.png"/><Relationship Id="rId52" Type="http://schemas.openxmlformats.org/officeDocument/2006/relationships/customXml" Target="../ink/ink2919.xml"/><Relationship Id="rId73" Type="http://schemas.openxmlformats.org/officeDocument/2006/relationships/image" Target="../media/image264.png"/><Relationship Id="rId78" Type="http://schemas.openxmlformats.org/officeDocument/2006/relationships/customXml" Target="../ink/ink2932.xml"/><Relationship Id="rId94" Type="http://schemas.openxmlformats.org/officeDocument/2006/relationships/customXml" Target="../ink/ink294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954.xml"/><Relationship Id="rId143" Type="http://schemas.openxmlformats.org/officeDocument/2006/relationships/customXml" Target="../ink/ink2965.xml"/><Relationship Id="rId148" Type="http://schemas.openxmlformats.org/officeDocument/2006/relationships/customXml" Target="../ink/ink2968.xml"/><Relationship Id="rId164" Type="http://schemas.openxmlformats.org/officeDocument/2006/relationships/customXml" Target="../ink/ink2976.xml"/><Relationship Id="rId169" Type="http://schemas.openxmlformats.org/officeDocument/2006/relationships/image" Target="../media/image309.png"/><Relationship Id="rId4" Type="http://schemas.openxmlformats.org/officeDocument/2006/relationships/customXml" Target="../ink/ink2895.xml"/><Relationship Id="rId9" Type="http://schemas.openxmlformats.org/officeDocument/2006/relationships/image" Target="../media/image232.png"/><Relationship Id="rId26" Type="http://schemas.openxmlformats.org/officeDocument/2006/relationships/customXml" Target="../ink/ink2906.xml"/><Relationship Id="rId47" Type="http://schemas.openxmlformats.org/officeDocument/2006/relationships/image" Target="../media/image251.png"/><Relationship Id="rId68" Type="http://schemas.openxmlformats.org/officeDocument/2006/relationships/customXml" Target="../ink/ink2927.xml"/><Relationship Id="rId89" Type="http://schemas.openxmlformats.org/officeDocument/2006/relationships/image" Target="../media/image272.png"/><Relationship Id="rId112" Type="http://schemas.openxmlformats.org/officeDocument/2006/relationships/customXml" Target="../ink/ink2949.xml"/><Relationship Id="rId133" Type="http://schemas.openxmlformats.org/officeDocument/2006/relationships/customXml" Target="../ink/ink2960.xml"/><Relationship Id="rId154" Type="http://schemas.openxmlformats.org/officeDocument/2006/relationships/customXml" Target="../ink/ink2971.xml"/><Relationship Id="rId175" Type="http://schemas.openxmlformats.org/officeDocument/2006/relationships/image" Target="../media/image312.png"/><Relationship Id="rId16" Type="http://schemas.openxmlformats.org/officeDocument/2006/relationships/customXml" Target="../ink/ink2901.xml"/><Relationship Id="rId37" Type="http://schemas.openxmlformats.org/officeDocument/2006/relationships/image" Target="../media/image246.png"/><Relationship Id="rId58" Type="http://schemas.openxmlformats.org/officeDocument/2006/relationships/customXml" Target="../ink/ink2922.xml"/><Relationship Id="rId79" Type="http://schemas.openxmlformats.org/officeDocument/2006/relationships/image" Target="../media/image267.png"/><Relationship Id="rId102" Type="http://schemas.openxmlformats.org/officeDocument/2006/relationships/customXml" Target="../ink/ink2944.xml"/><Relationship Id="rId123" Type="http://schemas.openxmlformats.org/officeDocument/2006/relationships/image" Target="../media/image289.png"/><Relationship Id="rId144" Type="http://schemas.openxmlformats.org/officeDocument/2006/relationships/customXml" Target="../ink/ink2966.xml"/><Relationship Id="rId90" Type="http://schemas.openxmlformats.org/officeDocument/2006/relationships/customXml" Target="../ink/ink2938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91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933.xml"/><Relationship Id="rId155" Type="http://schemas.openxmlformats.org/officeDocument/2006/relationships/image" Target="../media/image304.png"/><Relationship Id="rId176" Type="http://schemas.openxmlformats.org/officeDocument/2006/relationships/customXml" Target="../ink/ink2982.xml"/><Relationship Id="rId17" Type="http://schemas.openxmlformats.org/officeDocument/2006/relationships/image" Target="../media/image236.png"/><Relationship Id="rId38" Type="http://schemas.openxmlformats.org/officeDocument/2006/relationships/customXml" Target="../ink/ink291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955.xml"/><Relationship Id="rId70" Type="http://schemas.openxmlformats.org/officeDocument/2006/relationships/customXml" Target="../ink/ink2928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977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004.xml"/><Relationship Id="rId63" Type="http://schemas.openxmlformats.org/officeDocument/2006/relationships/image" Target="../media/image259.png"/><Relationship Id="rId84" Type="http://schemas.openxmlformats.org/officeDocument/2006/relationships/customXml" Target="../ink/ink302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069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999.xml"/><Relationship Id="rId53" Type="http://schemas.openxmlformats.org/officeDocument/2006/relationships/image" Target="../media/image254.png"/><Relationship Id="rId74" Type="http://schemas.openxmlformats.org/officeDocument/2006/relationships/customXml" Target="../ink/ink3020.xml"/><Relationship Id="rId128" Type="http://schemas.openxmlformats.org/officeDocument/2006/relationships/customXml" Target="../ink/ink304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064.xml"/><Relationship Id="rId181" Type="http://schemas.openxmlformats.org/officeDocument/2006/relationships/image" Target="../media/image315.png"/><Relationship Id="rId22" Type="http://schemas.openxmlformats.org/officeDocument/2006/relationships/customXml" Target="../ink/ink2994.xml"/><Relationship Id="rId43" Type="http://schemas.openxmlformats.org/officeDocument/2006/relationships/image" Target="../media/image249.png"/><Relationship Id="rId64" Type="http://schemas.openxmlformats.org/officeDocument/2006/relationships/customXml" Target="../ink/ink3015.xml"/><Relationship Id="rId118" Type="http://schemas.openxmlformats.org/officeDocument/2006/relationships/customXml" Target="../ink/ink3042.xml"/><Relationship Id="rId139" Type="http://schemas.openxmlformats.org/officeDocument/2006/relationships/customXml" Target="../ink/ink3053.xml"/><Relationship Id="rId85" Type="http://schemas.openxmlformats.org/officeDocument/2006/relationships/image" Target="../media/image270.png"/><Relationship Id="rId150" Type="http://schemas.openxmlformats.org/officeDocument/2006/relationships/customXml" Target="../ink/ink3059.xml"/><Relationship Id="rId171" Type="http://schemas.openxmlformats.org/officeDocument/2006/relationships/image" Target="../media/image310.png"/><Relationship Id="rId12" Type="http://schemas.openxmlformats.org/officeDocument/2006/relationships/customXml" Target="../ink/ink2989.xml"/><Relationship Id="rId33" Type="http://schemas.openxmlformats.org/officeDocument/2006/relationships/image" Target="../media/image244.png"/><Relationship Id="rId108" Type="http://schemas.openxmlformats.org/officeDocument/2006/relationships/customXml" Target="../ink/ink3037.xml"/><Relationship Id="rId129" Type="http://schemas.openxmlformats.org/officeDocument/2006/relationships/customXml" Target="../ink/ink3048.xml"/><Relationship Id="rId54" Type="http://schemas.openxmlformats.org/officeDocument/2006/relationships/customXml" Target="../ink/ink3010.xml"/><Relationship Id="rId75" Type="http://schemas.openxmlformats.org/officeDocument/2006/relationships/image" Target="../media/image265.png"/><Relationship Id="rId96" Type="http://schemas.openxmlformats.org/officeDocument/2006/relationships/customXml" Target="../ink/ink3031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075.xml"/><Relationship Id="rId6" Type="http://schemas.openxmlformats.org/officeDocument/2006/relationships/customXml" Target="../ink/ink2986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005.xml"/><Relationship Id="rId65" Type="http://schemas.openxmlformats.org/officeDocument/2006/relationships/image" Target="../media/image260.png"/><Relationship Id="rId86" Type="http://schemas.openxmlformats.org/officeDocument/2006/relationships/customXml" Target="../ink/ink3026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070.xml"/><Relationship Id="rId13" Type="http://schemas.openxmlformats.org/officeDocument/2006/relationships/image" Target="../media/image234.png"/><Relationship Id="rId18" Type="http://schemas.openxmlformats.org/officeDocument/2006/relationships/customXml" Target="../ink/ink299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000.xml"/><Relationship Id="rId50" Type="http://schemas.openxmlformats.org/officeDocument/2006/relationships/customXml" Target="../ink/ink3008.xml"/><Relationship Id="rId55" Type="http://schemas.openxmlformats.org/officeDocument/2006/relationships/image" Target="../media/image255.png"/><Relationship Id="rId76" Type="http://schemas.openxmlformats.org/officeDocument/2006/relationships/customXml" Target="../ink/ink3021.xml"/><Relationship Id="rId97" Type="http://schemas.openxmlformats.org/officeDocument/2006/relationships/image" Target="../media/image276.png"/><Relationship Id="rId104" Type="http://schemas.openxmlformats.org/officeDocument/2006/relationships/customXml" Target="../ink/ink3035.xml"/><Relationship Id="rId120" Type="http://schemas.openxmlformats.org/officeDocument/2006/relationships/customXml" Target="../ink/ink3043.xml"/><Relationship Id="rId125" Type="http://schemas.openxmlformats.org/officeDocument/2006/relationships/image" Target="../media/image290.png"/><Relationship Id="rId141" Type="http://schemas.openxmlformats.org/officeDocument/2006/relationships/customXml" Target="../ink/ink3054.xml"/><Relationship Id="rId146" Type="http://schemas.openxmlformats.org/officeDocument/2006/relationships/customXml" Target="../ink/ink3057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029.xml"/><Relationship Id="rId162" Type="http://schemas.openxmlformats.org/officeDocument/2006/relationships/customXml" Target="../ink/ink3065.xml"/><Relationship Id="rId183" Type="http://schemas.openxmlformats.org/officeDocument/2006/relationships/image" Target="../media/image316.png"/><Relationship Id="rId2" Type="http://schemas.openxmlformats.org/officeDocument/2006/relationships/customXml" Target="../ink/ink2984.xml"/><Relationship Id="rId29" Type="http://schemas.openxmlformats.org/officeDocument/2006/relationships/image" Target="../media/image242.png"/><Relationship Id="rId24" Type="http://schemas.openxmlformats.org/officeDocument/2006/relationships/customXml" Target="../ink/ink2995.xml"/><Relationship Id="rId40" Type="http://schemas.openxmlformats.org/officeDocument/2006/relationships/customXml" Target="../ink/ink3003.xml"/><Relationship Id="rId45" Type="http://schemas.openxmlformats.org/officeDocument/2006/relationships/image" Target="../media/image250.png"/><Relationship Id="rId66" Type="http://schemas.openxmlformats.org/officeDocument/2006/relationships/customXml" Target="../ink/ink3016.xml"/><Relationship Id="rId87" Type="http://schemas.openxmlformats.org/officeDocument/2006/relationships/image" Target="../media/image271.png"/><Relationship Id="rId110" Type="http://schemas.openxmlformats.org/officeDocument/2006/relationships/customXml" Target="../ink/ink3038.xml"/><Relationship Id="rId115" Type="http://schemas.openxmlformats.org/officeDocument/2006/relationships/image" Target="../media/image285.png"/><Relationship Id="rId131" Type="http://schemas.openxmlformats.org/officeDocument/2006/relationships/customXml" Target="../ink/ink3049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073.xml"/><Relationship Id="rId61" Type="http://schemas.openxmlformats.org/officeDocument/2006/relationships/image" Target="../media/image258.png"/><Relationship Id="rId82" Type="http://schemas.openxmlformats.org/officeDocument/2006/relationships/customXml" Target="../ink/ink3024.xml"/><Relationship Id="rId152" Type="http://schemas.openxmlformats.org/officeDocument/2006/relationships/customXml" Target="../ink/ink3060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990.xml"/><Relationship Id="rId30" Type="http://schemas.openxmlformats.org/officeDocument/2006/relationships/customXml" Target="../ink/ink2998.xml"/><Relationship Id="rId35" Type="http://schemas.openxmlformats.org/officeDocument/2006/relationships/image" Target="../media/image245.png"/><Relationship Id="rId56" Type="http://schemas.openxmlformats.org/officeDocument/2006/relationships/customXml" Target="../ink/ink3011.xml"/><Relationship Id="rId77" Type="http://schemas.openxmlformats.org/officeDocument/2006/relationships/image" Target="../media/image266.png"/><Relationship Id="rId100" Type="http://schemas.openxmlformats.org/officeDocument/2006/relationships/customXml" Target="../ink/ink3033.xml"/><Relationship Id="rId105" Type="http://schemas.openxmlformats.org/officeDocument/2006/relationships/image" Target="../media/image280.png"/><Relationship Id="rId126" Type="http://schemas.openxmlformats.org/officeDocument/2006/relationships/customXml" Target="../ink/ink3046.xml"/><Relationship Id="rId147" Type="http://schemas.openxmlformats.org/officeDocument/2006/relationships/image" Target="../media/image300.png"/><Relationship Id="rId168" Type="http://schemas.openxmlformats.org/officeDocument/2006/relationships/customXml" Target="../ink/ink3068.xml"/><Relationship Id="rId8" Type="http://schemas.openxmlformats.org/officeDocument/2006/relationships/customXml" Target="../ink/ink2987.xml"/><Relationship Id="rId51" Type="http://schemas.openxmlformats.org/officeDocument/2006/relationships/image" Target="../media/image253.png"/><Relationship Id="rId72" Type="http://schemas.openxmlformats.org/officeDocument/2006/relationships/customXml" Target="../ink/ink3019.xml"/><Relationship Id="rId93" Type="http://schemas.openxmlformats.org/officeDocument/2006/relationships/image" Target="../media/image274.png"/><Relationship Id="rId98" Type="http://schemas.openxmlformats.org/officeDocument/2006/relationships/customXml" Target="../ink/ink303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076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006.xml"/><Relationship Id="rId67" Type="http://schemas.openxmlformats.org/officeDocument/2006/relationships/image" Target="../media/image261.png"/><Relationship Id="rId116" Type="http://schemas.openxmlformats.org/officeDocument/2006/relationships/customXml" Target="../ink/ink3041.xml"/><Relationship Id="rId137" Type="http://schemas.openxmlformats.org/officeDocument/2006/relationships/customXml" Target="../ink/ink3052.xml"/><Relationship Id="rId158" Type="http://schemas.openxmlformats.org/officeDocument/2006/relationships/customXml" Target="../ink/ink3063.xml"/><Relationship Id="rId20" Type="http://schemas.openxmlformats.org/officeDocument/2006/relationships/customXml" Target="../ink/ink2993.xml"/><Relationship Id="rId41" Type="http://schemas.openxmlformats.org/officeDocument/2006/relationships/image" Target="../media/image248.png"/><Relationship Id="rId62" Type="http://schemas.openxmlformats.org/officeDocument/2006/relationships/customXml" Target="../ink/ink3014.xml"/><Relationship Id="rId83" Type="http://schemas.openxmlformats.org/officeDocument/2006/relationships/image" Target="../media/image269.png"/><Relationship Id="rId88" Type="http://schemas.openxmlformats.org/officeDocument/2006/relationships/customXml" Target="../ink/ink302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071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3001.xml"/><Relationship Id="rId57" Type="http://schemas.openxmlformats.org/officeDocument/2006/relationships/image" Target="../media/image256.png"/><Relationship Id="rId106" Type="http://schemas.openxmlformats.org/officeDocument/2006/relationships/customXml" Target="../ink/ink3036.xml"/><Relationship Id="rId127" Type="http://schemas.openxmlformats.org/officeDocument/2006/relationships/image" Target="../media/image291.png"/><Relationship Id="rId10" Type="http://schemas.openxmlformats.org/officeDocument/2006/relationships/customXml" Target="../ink/ink2988.xml"/><Relationship Id="rId31" Type="http://schemas.openxmlformats.org/officeDocument/2006/relationships/image" Target="../media/image243.png"/><Relationship Id="rId52" Type="http://schemas.openxmlformats.org/officeDocument/2006/relationships/customXml" Target="../ink/ink3009.xml"/><Relationship Id="rId73" Type="http://schemas.openxmlformats.org/officeDocument/2006/relationships/image" Target="../media/image264.png"/><Relationship Id="rId78" Type="http://schemas.openxmlformats.org/officeDocument/2006/relationships/customXml" Target="../ink/ink3022.xml"/><Relationship Id="rId94" Type="http://schemas.openxmlformats.org/officeDocument/2006/relationships/customXml" Target="../ink/ink303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044.xml"/><Relationship Id="rId143" Type="http://schemas.openxmlformats.org/officeDocument/2006/relationships/customXml" Target="../ink/ink3055.xml"/><Relationship Id="rId148" Type="http://schemas.openxmlformats.org/officeDocument/2006/relationships/customXml" Target="../ink/ink3058.xml"/><Relationship Id="rId164" Type="http://schemas.openxmlformats.org/officeDocument/2006/relationships/customXml" Target="../ink/ink3066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2985.xml"/><Relationship Id="rId9" Type="http://schemas.openxmlformats.org/officeDocument/2006/relationships/image" Target="../media/image232.png"/><Relationship Id="rId180" Type="http://schemas.openxmlformats.org/officeDocument/2006/relationships/customXml" Target="../ink/ink3074.xml"/><Relationship Id="rId26" Type="http://schemas.openxmlformats.org/officeDocument/2006/relationships/customXml" Target="../ink/ink2996.xml"/><Relationship Id="rId47" Type="http://schemas.openxmlformats.org/officeDocument/2006/relationships/image" Target="../media/image251.png"/><Relationship Id="rId68" Type="http://schemas.openxmlformats.org/officeDocument/2006/relationships/customXml" Target="../ink/ink3017.xml"/><Relationship Id="rId89" Type="http://schemas.openxmlformats.org/officeDocument/2006/relationships/image" Target="../media/image272.png"/><Relationship Id="rId112" Type="http://schemas.openxmlformats.org/officeDocument/2006/relationships/customXml" Target="../ink/ink3039.xml"/><Relationship Id="rId133" Type="http://schemas.openxmlformats.org/officeDocument/2006/relationships/customXml" Target="../ink/ink3050.xml"/><Relationship Id="rId154" Type="http://schemas.openxmlformats.org/officeDocument/2006/relationships/customXml" Target="../ink/ink3061.xml"/><Relationship Id="rId175" Type="http://schemas.openxmlformats.org/officeDocument/2006/relationships/image" Target="../media/image312.png"/><Relationship Id="rId16" Type="http://schemas.openxmlformats.org/officeDocument/2006/relationships/customXml" Target="../ink/ink2991.xml"/><Relationship Id="rId37" Type="http://schemas.openxmlformats.org/officeDocument/2006/relationships/image" Target="../media/image246.png"/><Relationship Id="rId58" Type="http://schemas.openxmlformats.org/officeDocument/2006/relationships/customXml" Target="../ink/ink3012.xml"/><Relationship Id="rId79" Type="http://schemas.openxmlformats.org/officeDocument/2006/relationships/image" Target="../media/image267.png"/><Relationship Id="rId102" Type="http://schemas.openxmlformats.org/officeDocument/2006/relationships/customXml" Target="../ink/ink3034.xml"/><Relationship Id="rId123" Type="http://schemas.openxmlformats.org/officeDocument/2006/relationships/image" Target="../media/image289.png"/><Relationship Id="rId144" Type="http://schemas.openxmlformats.org/officeDocument/2006/relationships/customXml" Target="../ink/ink3056.xml"/><Relationship Id="rId90" Type="http://schemas.openxmlformats.org/officeDocument/2006/relationships/customXml" Target="../ink/ink3028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300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023.xml"/><Relationship Id="rId155" Type="http://schemas.openxmlformats.org/officeDocument/2006/relationships/image" Target="../media/image304.png"/><Relationship Id="rId176" Type="http://schemas.openxmlformats.org/officeDocument/2006/relationships/customXml" Target="../ink/ink3072.xml"/><Relationship Id="rId17" Type="http://schemas.openxmlformats.org/officeDocument/2006/relationships/image" Target="../media/image236.png"/><Relationship Id="rId38" Type="http://schemas.openxmlformats.org/officeDocument/2006/relationships/customXml" Target="../ink/ink300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045.xml"/><Relationship Id="rId70" Type="http://schemas.openxmlformats.org/officeDocument/2006/relationships/customXml" Target="../ink/ink3018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06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97.xml"/><Relationship Id="rId49" Type="http://schemas.openxmlformats.org/officeDocument/2006/relationships/image" Target="../media/image252.png"/><Relationship Id="rId114" Type="http://schemas.openxmlformats.org/officeDocument/2006/relationships/customXml" Target="../ink/ink3040.xml"/><Relationship Id="rId60" Type="http://schemas.openxmlformats.org/officeDocument/2006/relationships/customXml" Target="../ink/ink3013.xml"/><Relationship Id="rId81" Type="http://schemas.openxmlformats.org/officeDocument/2006/relationships/image" Target="../media/image268.png"/><Relationship Id="rId135" Type="http://schemas.openxmlformats.org/officeDocument/2006/relationships/customXml" Target="../ink/ink3051.xml"/><Relationship Id="rId156" Type="http://schemas.openxmlformats.org/officeDocument/2006/relationships/customXml" Target="../ink/ink3062.xml"/><Relationship Id="rId177" Type="http://schemas.openxmlformats.org/officeDocument/2006/relationships/image" Target="../media/image313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097.xml"/><Relationship Id="rId63" Type="http://schemas.openxmlformats.org/officeDocument/2006/relationships/image" Target="../media/image259.png"/><Relationship Id="rId84" Type="http://schemas.openxmlformats.org/officeDocument/2006/relationships/customXml" Target="../ink/ink3118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16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092.xml"/><Relationship Id="rId53" Type="http://schemas.openxmlformats.org/officeDocument/2006/relationships/image" Target="../media/image254.png"/><Relationship Id="rId74" Type="http://schemas.openxmlformats.org/officeDocument/2006/relationships/customXml" Target="../ink/ink3113.xml"/><Relationship Id="rId128" Type="http://schemas.openxmlformats.org/officeDocument/2006/relationships/customXml" Target="../ink/ink3140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157.xml"/><Relationship Id="rId181" Type="http://schemas.openxmlformats.org/officeDocument/2006/relationships/image" Target="../media/image315.png"/><Relationship Id="rId22" Type="http://schemas.openxmlformats.org/officeDocument/2006/relationships/customXml" Target="../ink/ink3087.xml"/><Relationship Id="rId43" Type="http://schemas.openxmlformats.org/officeDocument/2006/relationships/image" Target="../media/image249.png"/><Relationship Id="rId64" Type="http://schemas.openxmlformats.org/officeDocument/2006/relationships/customXml" Target="../ink/ink3108.xml"/><Relationship Id="rId118" Type="http://schemas.openxmlformats.org/officeDocument/2006/relationships/customXml" Target="../ink/ink3135.xml"/><Relationship Id="rId139" Type="http://schemas.openxmlformats.org/officeDocument/2006/relationships/customXml" Target="../ink/ink3146.xml"/><Relationship Id="rId85" Type="http://schemas.openxmlformats.org/officeDocument/2006/relationships/image" Target="../media/image270.png"/><Relationship Id="rId150" Type="http://schemas.openxmlformats.org/officeDocument/2006/relationships/customXml" Target="../ink/ink3152.xml"/><Relationship Id="rId171" Type="http://schemas.openxmlformats.org/officeDocument/2006/relationships/image" Target="../media/image310.png"/><Relationship Id="rId12" Type="http://schemas.openxmlformats.org/officeDocument/2006/relationships/customXml" Target="../ink/ink3082.xml"/><Relationship Id="rId33" Type="http://schemas.openxmlformats.org/officeDocument/2006/relationships/image" Target="../media/image244.png"/><Relationship Id="rId108" Type="http://schemas.openxmlformats.org/officeDocument/2006/relationships/customXml" Target="../ink/ink3130.xml"/><Relationship Id="rId129" Type="http://schemas.openxmlformats.org/officeDocument/2006/relationships/customXml" Target="../ink/ink3141.xml"/><Relationship Id="rId54" Type="http://schemas.openxmlformats.org/officeDocument/2006/relationships/customXml" Target="../ink/ink3103.xml"/><Relationship Id="rId75" Type="http://schemas.openxmlformats.org/officeDocument/2006/relationships/image" Target="../media/image265.png"/><Relationship Id="rId96" Type="http://schemas.openxmlformats.org/officeDocument/2006/relationships/customXml" Target="../ink/ink3124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168.xml"/><Relationship Id="rId6" Type="http://schemas.openxmlformats.org/officeDocument/2006/relationships/customXml" Target="../ink/ink3079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098.xml"/><Relationship Id="rId65" Type="http://schemas.openxmlformats.org/officeDocument/2006/relationships/image" Target="../media/image260.png"/><Relationship Id="rId86" Type="http://schemas.openxmlformats.org/officeDocument/2006/relationships/customXml" Target="../ink/ink3119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163.xml"/><Relationship Id="rId13" Type="http://schemas.openxmlformats.org/officeDocument/2006/relationships/image" Target="../media/image234.png"/><Relationship Id="rId18" Type="http://schemas.openxmlformats.org/officeDocument/2006/relationships/customXml" Target="../ink/ink3085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093.xml"/><Relationship Id="rId50" Type="http://schemas.openxmlformats.org/officeDocument/2006/relationships/customXml" Target="../ink/ink3101.xml"/><Relationship Id="rId55" Type="http://schemas.openxmlformats.org/officeDocument/2006/relationships/image" Target="../media/image255.png"/><Relationship Id="rId76" Type="http://schemas.openxmlformats.org/officeDocument/2006/relationships/customXml" Target="../ink/ink3114.xml"/><Relationship Id="rId97" Type="http://schemas.openxmlformats.org/officeDocument/2006/relationships/image" Target="../media/image276.png"/><Relationship Id="rId104" Type="http://schemas.openxmlformats.org/officeDocument/2006/relationships/customXml" Target="../ink/ink3128.xml"/><Relationship Id="rId120" Type="http://schemas.openxmlformats.org/officeDocument/2006/relationships/customXml" Target="../ink/ink3136.xml"/><Relationship Id="rId125" Type="http://schemas.openxmlformats.org/officeDocument/2006/relationships/image" Target="../media/image290.png"/><Relationship Id="rId141" Type="http://schemas.openxmlformats.org/officeDocument/2006/relationships/customXml" Target="../ink/ink3147.xml"/><Relationship Id="rId146" Type="http://schemas.openxmlformats.org/officeDocument/2006/relationships/customXml" Target="../ink/ink3150.xml"/><Relationship Id="rId167" Type="http://schemas.openxmlformats.org/officeDocument/2006/relationships/image" Target="../media/image308.png"/><Relationship Id="rId188" Type="http://schemas.openxmlformats.org/officeDocument/2006/relationships/customXml" Target="../ink/ink3171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122.xml"/><Relationship Id="rId162" Type="http://schemas.openxmlformats.org/officeDocument/2006/relationships/customXml" Target="../ink/ink3158.xml"/><Relationship Id="rId183" Type="http://schemas.openxmlformats.org/officeDocument/2006/relationships/image" Target="../media/image316.png"/><Relationship Id="rId2" Type="http://schemas.openxmlformats.org/officeDocument/2006/relationships/customXml" Target="../ink/ink3077.xml"/><Relationship Id="rId29" Type="http://schemas.openxmlformats.org/officeDocument/2006/relationships/image" Target="../media/image242.png"/><Relationship Id="rId24" Type="http://schemas.openxmlformats.org/officeDocument/2006/relationships/customXml" Target="../ink/ink3088.xml"/><Relationship Id="rId40" Type="http://schemas.openxmlformats.org/officeDocument/2006/relationships/customXml" Target="../ink/ink3096.xml"/><Relationship Id="rId45" Type="http://schemas.openxmlformats.org/officeDocument/2006/relationships/image" Target="../media/image250.png"/><Relationship Id="rId66" Type="http://schemas.openxmlformats.org/officeDocument/2006/relationships/customXml" Target="../ink/ink3109.xml"/><Relationship Id="rId87" Type="http://schemas.openxmlformats.org/officeDocument/2006/relationships/image" Target="../media/image271.png"/><Relationship Id="rId110" Type="http://schemas.openxmlformats.org/officeDocument/2006/relationships/customXml" Target="../ink/ink3131.xml"/><Relationship Id="rId115" Type="http://schemas.openxmlformats.org/officeDocument/2006/relationships/image" Target="../media/image285.png"/><Relationship Id="rId131" Type="http://schemas.openxmlformats.org/officeDocument/2006/relationships/customXml" Target="../ink/ink3142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166.xml"/><Relationship Id="rId61" Type="http://schemas.openxmlformats.org/officeDocument/2006/relationships/image" Target="../media/image258.png"/><Relationship Id="rId82" Type="http://schemas.openxmlformats.org/officeDocument/2006/relationships/customXml" Target="../ink/ink3117.xml"/><Relationship Id="rId152" Type="http://schemas.openxmlformats.org/officeDocument/2006/relationships/customXml" Target="../ink/ink3153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083.xml"/><Relationship Id="rId30" Type="http://schemas.openxmlformats.org/officeDocument/2006/relationships/customXml" Target="../ink/ink3091.xml"/><Relationship Id="rId35" Type="http://schemas.openxmlformats.org/officeDocument/2006/relationships/image" Target="../media/image245.png"/><Relationship Id="rId56" Type="http://schemas.openxmlformats.org/officeDocument/2006/relationships/customXml" Target="../ink/ink3104.xml"/><Relationship Id="rId77" Type="http://schemas.openxmlformats.org/officeDocument/2006/relationships/image" Target="../media/image266.png"/><Relationship Id="rId100" Type="http://schemas.openxmlformats.org/officeDocument/2006/relationships/customXml" Target="../ink/ink3126.xml"/><Relationship Id="rId105" Type="http://schemas.openxmlformats.org/officeDocument/2006/relationships/image" Target="../media/image280.png"/><Relationship Id="rId126" Type="http://schemas.openxmlformats.org/officeDocument/2006/relationships/customXml" Target="../ink/ink3139.xml"/><Relationship Id="rId147" Type="http://schemas.openxmlformats.org/officeDocument/2006/relationships/image" Target="../media/image300.png"/><Relationship Id="rId168" Type="http://schemas.openxmlformats.org/officeDocument/2006/relationships/customXml" Target="../ink/ink3161.xml"/><Relationship Id="rId8" Type="http://schemas.openxmlformats.org/officeDocument/2006/relationships/customXml" Target="../ink/ink3080.xml"/><Relationship Id="rId51" Type="http://schemas.openxmlformats.org/officeDocument/2006/relationships/image" Target="../media/image253.png"/><Relationship Id="rId72" Type="http://schemas.openxmlformats.org/officeDocument/2006/relationships/customXml" Target="../ink/ink3112.xml"/><Relationship Id="rId93" Type="http://schemas.openxmlformats.org/officeDocument/2006/relationships/image" Target="../media/image274.png"/><Relationship Id="rId98" Type="http://schemas.openxmlformats.org/officeDocument/2006/relationships/customXml" Target="../ink/ink3125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169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099.xml"/><Relationship Id="rId67" Type="http://schemas.openxmlformats.org/officeDocument/2006/relationships/image" Target="../media/image261.png"/><Relationship Id="rId116" Type="http://schemas.openxmlformats.org/officeDocument/2006/relationships/customXml" Target="../ink/ink3134.xml"/><Relationship Id="rId137" Type="http://schemas.openxmlformats.org/officeDocument/2006/relationships/customXml" Target="../ink/ink3145.xml"/><Relationship Id="rId158" Type="http://schemas.openxmlformats.org/officeDocument/2006/relationships/customXml" Target="../ink/ink3156.xml"/><Relationship Id="rId20" Type="http://schemas.openxmlformats.org/officeDocument/2006/relationships/customXml" Target="../ink/ink3086.xml"/><Relationship Id="rId41" Type="http://schemas.openxmlformats.org/officeDocument/2006/relationships/image" Target="../media/image248.png"/><Relationship Id="rId62" Type="http://schemas.openxmlformats.org/officeDocument/2006/relationships/customXml" Target="../ink/ink3107.xml"/><Relationship Id="rId83" Type="http://schemas.openxmlformats.org/officeDocument/2006/relationships/image" Target="../media/image269.png"/><Relationship Id="rId88" Type="http://schemas.openxmlformats.org/officeDocument/2006/relationships/customXml" Target="../ink/ink3120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164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3094.xml"/><Relationship Id="rId57" Type="http://schemas.openxmlformats.org/officeDocument/2006/relationships/image" Target="../media/image256.png"/><Relationship Id="rId106" Type="http://schemas.openxmlformats.org/officeDocument/2006/relationships/customXml" Target="../ink/ink3129.xml"/><Relationship Id="rId127" Type="http://schemas.openxmlformats.org/officeDocument/2006/relationships/image" Target="../media/image291.png"/><Relationship Id="rId10" Type="http://schemas.openxmlformats.org/officeDocument/2006/relationships/customXml" Target="../ink/ink3081.xml"/><Relationship Id="rId31" Type="http://schemas.openxmlformats.org/officeDocument/2006/relationships/image" Target="../media/image243.png"/><Relationship Id="rId52" Type="http://schemas.openxmlformats.org/officeDocument/2006/relationships/customXml" Target="../ink/ink3102.xml"/><Relationship Id="rId73" Type="http://schemas.openxmlformats.org/officeDocument/2006/relationships/image" Target="../media/image264.png"/><Relationship Id="rId78" Type="http://schemas.openxmlformats.org/officeDocument/2006/relationships/customXml" Target="../ink/ink3115.xml"/><Relationship Id="rId94" Type="http://schemas.openxmlformats.org/officeDocument/2006/relationships/customXml" Target="../ink/ink3123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137.xml"/><Relationship Id="rId143" Type="http://schemas.openxmlformats.org/officeDocument/2006/relationships/customXml" Target="../ink/ink3148.xml"/><Relationship Id="rId148" Type="http://schemas.openxmlformats.org/officeDocument/2006/relationships/customXml" Target="../ink/ink3151.xml"/><Relationship Id="rId164" Type="http://schemas.openxmlformats.org/officeDocument/2006/relationships/customXml" Target="../ink/ink3159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078.xml"/><Relationship Id="rId9" Type="http://schemas.openxmlformats.org/officeDocument/2006/relationships/image" Target="../media/image232.png"/><Relationship Id="rId180" Type="http://schemas.openxmlformats.org/officeDocument/2006/relationships/customXml" Target="../ink/ink3167.xml"/><Relationship Id="rId26" Type="http://schemas.openxmlformats.org/officeDocument/2006/relationships/customXml" Target="../ink/ink3089.xml"/><Relationship Id="rId47" Type="http://schemas.openxmlformats.org/officeDocument/2006/relationships/image" Target="../media/image251.png"/><Relationship Id="rId68" Type="http://schemas.openxmlformats.org/officeDocument/2006/relationships/customXml" Target="../ink/ink3110.xml"/><Relationship Id="rId89" Type="http://schemas.openxmlformats.org/officeDocument/2006/relationships/image" Target="../media/image272.png"/><Relationship Id="rId112" Type="http://schemas.openxmlformats.org/officeDocument/2006/relationships/customXml" Target="../ink/ink3132.xml"/><Relationship Id="rId133" Type="http://schemas.openxmlformats.org/officeDocument/2006/relationships/customXml" Target="../ink/ink3143.xml"/><Relationship Id="rId154" Type="http://schemas.openxmlformats.org/officeDocument/2006/relationships/customXml" Target="../ink/ink3154.xml"/><Relationship Id="rId175" Type="http://schemas.openxmlformats.org/officeDocument/2006/relationships/image" Target="../media/image312.png"/><Relationship Id="rId16" Type="http://schemas.openxmlformats.org/officeDocument/2006/relationships/customXml" Target="../ink/ink3084.xml"/><Relationship Id="rId37" Type="http://schemas.openxmlformats.org/officeDocument/2006/relationships/image" Target="../media/image246.png"/><Relationship Id="rId58" Type="http://schemas.openxmlformats.org/officeDocument/2006/relationships/customXml" Target="../ink/ink3105.xml"/><Relationship Id="rId79" Type="http://schemas.openxmlformats.org/officeDocument/2006/relationships/image" Target="../media/image267.png"/><Relationship Id="rId102" Type="http://schemas.openxmlformats.org/officeDocument/2006/relationships/customXml" Target="../ink/ink3127.xml"/><Relationship Id="rId123" Type="http://schemas.openxmlformats.org/officeDocument/2006/relationships/image" Target="../media/image289.png"/><Relationship Id="rId144" Type="http://schemas.openxmlformats.org/officeDocument/2006/relationships/customXml" Target="../ink/ink3149.xml"/><Relationship Id="rId90" Type="http://schemas.openxmlformats.org/officeDocument/2006/relationships/customXml" Target="../ink/ink3121.xml"/><Relationship Id="rId165" Type="http://schemas.openxmlformats.org/officeDocument/2006/relationships/image" Target="../media/image58.png"/><Relationship Id="rId186" Type="http://schemas.openxmlformats.org/officeDocument/2006/relationships/customXml" Target="../ink/ink3170.xml"/><Relationship Id="rId27" Type="http://schemas.openxmlformats.org/officeDocument/2006/relationships/image" Target="../media/image241.png"/><Relationship Id="rId48" Type="http://schemas.openxmlformats.org/officeDocument/2006/relationships/customXml" Target="../ink/ink3100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116.xml"/><Relationship Id="rId155" Type="http://schemas.openxmlformats.org/officeDocument/2006/relationships/image" Target="../media/image304.png"/><Relationship Id="rId176" Type="http://schemas.openxmlformats.org/officeDocument/2006/relationships/customXml" Target="../ink/ink3165.xml"/><Relationship Id="rId17" Type="http://schemas.openxmlformats.org/officeDocument/2006/relationships/image" Target="../media/image236.png"/><Relationship Id="rId38" Type="http://schemas.openxmlformats.org/officeDocument/2006/relationships/customXml" Target="../ink/ink3095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138.xml"/><Relationship Id="rId70" Type="http://schemas.openxmlformats.org/officeDocument/2006/relationships/customXml" Target="../ink/ink3111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160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90.xml"/><Relationship Id="rId49" Type="http://schemas.openxmlformats.org/officeDocument/2006/relationships/image" Target="../media/image252.png"/><Relationship Id="rId114" Type="http://schemas.openxmlformats.org/officeDocument/2006/relationships/customXml" Target="../ink/ink3133.xml"/><Relationship Id="rId60" Type="http://schemas.openxmlformats.org/officeDocument/2006/relationships/customXml" Target="../ink/ink3106.xml"/><Relationship Id="rId81" Type="http://schemas.openxmlformats.org/officeDocument/2006/relationships/image" Target="../media/image268.png"/><Relationship Id="rId135" Type="http://schemas.openxmlformats.org/officeDocument/2006/relationships/customXml" Target="../ink/ink3144.xml"/><Relationship Id="rId156" Type="http://schemas.openxmlformats.org/officeDocument/2006/relationships/customXml" Target="../ink/ink3155.xml"/><Relationship Id="rId177" Type="http://schemas.openxmlformats.org/officeDocument/2006/relationships/image" Target="../media/image313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192.xml"/><Relationship Id="rId63" Type="http://schemas.openxmlformats.org/officeDocument/2006/relationships/image" Target="../media/image259.png"/><Relationship Id="rId84" Type="http://schemas.openxmlformats.org/officeDocument/2006/relationships/customXml" Target="../ink/ink3213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257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187.xml"/><Relationship Id="rId53" Type="http://schemas.openxmlformats.org/officeDocument/2006/relationships/image" Target="../media/image254.png"/><Relationship Id="rId74" Type="http://schemas.openxmlformats.org/officeDocument/2006/relationships/customXml" Target="../ink/ink3208.xml"/><Relationship Id="rId128" Type="http://schemas.openxmlformats.org/officeDocument/2006/relationships/customXml" Target="../ink/ink3235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252.xml"/><Relationship Id="rId181" Type="http://schemas.openxmlformats.org/officeDocument/2006/relationships/image" Target="../media/image315.png"/><Relationship Id="rId22" Type="http://schemas.openxmlformats.org/officeDocument/2006/relationships/customXml" Target="../ink/ink3182.xml"/><Relationship Id="rId43" Type="http://schemas.openxmlformats.org/officeDocument/2006/relationships/image" Target="../media/image249.png"/><Relationship Id="rId64" Type="http://schemas.openxmlformats.org/officeDocument/2006/relationships/customXml" Target="../ink/ink3203.xml"/><Relationship Id="rId118" Type="http://schemas.openxmlformats.org/officeDocument/2006/relationships/customXml" Target="../ink/ink3230.xml"/><Relationship Id="rId139" Type="http://schemas.openxmlformats.org/officeDocument/2006/relationships/customXml" Target="../ink/ink3241.xml"/><Relationship Id="rId85" Type="http://schemas.openxmlformats.org/officeDocument/2006/relationships/image" Target="../media/image270.png"/><Relationship Id="rId150" Type="http://schemas.openxmlformats.org/officeDocument/2006/relationships/customXml" Target="../ink/ink3247.xml"/><Relationship Id="rId171" Type="http://schemas.openxmlformats.org/officeDocument/2006/relationships/image" Target="../media/image310.png"/><Relationship Id="rId12" Type="http://schemas.openxmlformats.org/officeDocument/2006/relationships/customXml" Target="../ink/ink3177.xml"/><Relationship Id="rId33" Type="http://schemas.openxmlformats.org/officeDocument/2006/relationships/image" Target="../media/image244.png"/><Relationship Id="rId108" Type="http://schemas.openxmlformats.org/officeDocument/2006/relationships/customXml" Target="../ink/ink3225.xml"/><Relationship Id="rId129" Type="http://schemas.openxmlformats.org/officeDocument/2006/relationships/customXml" Target="../ink/ink3236.xml"/><Relationship Id="rId54" Type="http://schemas.openxmlformats.org/officeDocument/2006/relationships/customXml" Target="../ink/ink3198.xml"/><Relationship Id="rId75" Type="http://schemas.openxmlformats.org/officeDocument/2006/relationships/image" Target="../media/image265.png"/><Relationship Id="rId96" Type="http://schemas.openxmlformats.org/officeDocument/2006/relationships/customXml" Target="../ink/ink3219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263.xml"/><Relationship Id="rId6" Type="http://schemas.openxmlformats.org/officeDocument/2006/relationships/customXml" Target="../ink/ink3174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193.xml"/><Relationship Id="rId65" Type="http://schemas.openxmlformats.org/officeDocument/2006/relationships/image" Target="../media/image260.png"/><Relationship Id="rId86" Type="http://schemas.openxmlformats.org/officeDocument/2006/relationships/customXml" Target="../ink/ink3214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258.xml"/><Relationship Id="rId13" Type="http://schemas.openxmlformats.org/officeDocument/2006/relationships/image" Target="../media/image234.png"/><Relationship Id="rId18" Type="http://schemas.openxmlformats.org/officeDocument/2006/relationships/customXml" Target="../ink/ink3180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188.xml"/><Relationship Id="rId50" Type="http://schemas.openxmlformats.org/officeDocument/2006/relationships/customXml" Target="../ink/ink3196.xml"/><Relationship Id="rId55" Type="http://schemas.openxmlformats.org/officeDocument/2006/relationships/image" Target="../media/image255.png"/><Relationship Id="rId76" Type="http://schemas.openxmlformats.org/officeDocument/2006/relationships/customXml" Target="../ink/ink3209.xml"/><Relationship Id="rId97" Type="http://schemas.openxmlformats.org/officeDocument/2006/relationships/image" Target="../media/image276.png"/><Relationship Id="rId104" Type="http://schemas.openxmlformats.org/officeDocument/2006/relationships/customXml" Target="../ink/ink3223.xml"/><Relationship Id="rId120" Type="http://schemas.openxmlformats.org/officeDocument/2006/relationships/customXml" Target="../ink/ink3231.xml"/><Relationship Id="rId125" Type="http://schemas.openxmlformats.org/officeDocument/2006/relationships/image" Target="../media/image290.png"/><Relationship Id="rId141" Type="http://schemas.openxmlformats.org/officeDocument/2006/relationships/customXml" Target="../ink/ink3242.xml"/><Relationship Id="rId146" Type="http://schemas.openxmlformats.org/officeDocument/2006/relationships/customXml" Target="../ink/ink3245.xml"/><Relationship Id="rId167" Type="http://schemas.openxmlformats.org/officeDocument/2006/relationships/image" Target="../media/image308.png"/><Relationship Id="rId188" Type="http://schemas.openxmlformats.org/officeDocument/2006/relationships/customXml" Target="../ink/ink3266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217.xml"/><Relationship Id="rId162" Type="http://schemas.openxmlformats.org/officeDocument/2006/relationships/customXml" Target="../ink/ink3253.xml"/><Relationship Id="rId183" Type="http://schemas.openxmlformats.org/officeDocument/2006/relationships/image" Target="../media/image316.png"/><Relationship Id="rId2" Type="http://schemas.openxmlformats.org/officeDocument/2006/relationships/customXml" Target="../ink/ink3172.xml"/><Relationship Id="rId29" Type="http://schemas.openxmlformats.org/officeDocument/2006/relationships/image" Target="../media/image242.png"/><Relationship Id="rId24" Type="http://schemas.openxmlformats.org/officeDocument/2006/relationships/customXml" Target="../ink/ink3183.xml"/><Relationship Id="rId40" Type="http://schemas.openxmlformats.org/officeDocument/2006/relationships/customXml" Target="../ink/ink3191.xml"/><Relationship Id="rId45" Type="http://schemas.openxmlformats.org/officeDocument/2006/relationships/image" Target="../media/image250.png"/><Relationship Id="rId66" Type="http://schemas.openxmlformats.org/officeDocument/2006/relationships/customXml" Target="../ink/ink3204.xml"/><Relationship Id="rId87" Type="http://schemas.openxmlformats.org/officeDocument/2006/relationships/image" Target="../media/image271.png"/><Relationship Id="rId110" Type="http://schemas.openxmlformats.org/officeDocument/2006/relationships/customXml" Target="../ink/ink3226.xml"/><Relationship Id="rId115" Type="http://schemas.openxmlformats.org/officeDocument/2006/relationships/image" Target="../media/image285.png"/><Relationship Id="rId131" Type="http://schemas.openxmlformats.org/officeDocument/2006/relationships/customXml" Target="../ink/ink3237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261.xml"/><Relationship Id="rId61" Type="http://schemas.openxmlformats.org/officeDocument/2006/relationships/image" Target="../media/image258.png"/><Relationship Id="rId82" Type="http://schemas.openxmlformats.org/officeDocument/2006/relationships/customXml" Target="../ink/ink3212.xml"/><Relationship Id="rId152" Type="http://schemas.openxmlformats.org/officeDocument/2006/relationships/customXml" Target="../ink/ink3248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178.xml"/><Relationship Id="rId30" Type="http://schemas.openxmlformats.org/officeDocument/2006/relationships/customXml" Target="../ink/ink3186.xml"/><Relationship Id="rId35" Type="http://schemas.openxmlformats.org/officeDocument/2006/relationships/image" Target="../media/image245.png"/><Relationship Id="rId56" Type="http://schemas.openxmlformats.org/officeDocument/2006/relationships/customXml" Target="../ink/ink3199.xml"/><Relationship Id="rId77" Type="http://schemas.openxmlformats.org/officeDocument/2006/relationships/image" Target="../media/image266.png"/><Relationship Id="rId100" Type="http://schemas.openxmlformats.org/officeDocument/2006/relationships/customXml" Target="../ink/ink3221.xml"/><Relationship Id="rId105" Type="http://schemas.openxmlformats.org/officeDocument/2006/relationships/image" Target="../media/image280.png"/><Relationship Id="rId126" Type="http://schemas.openxmlformats.org/officeDocument/2006/relationships/customXml" Target="../ink/ink3234.xml"/><Relationship Id="rId147" Type="http://schemas.openxmlformats.org/officeDocument/2006/relationships/image" Target="../media/image300.png"/><Relationship Id="rId168" Type="http://schemas.openxmlformats.org/officeDocument/2006/relationships/customXml" Target="../ink/ink3256.xml"/><Relationship Id="rId8" Type="http://schemas.openxmlformats.org/officeDocument/2006/relationships/customXml" Target="../ink/ink3175.xml"/><Relationship Id="rId51" Type="http://schemas.openxmlformats.org/officeDocument/2006/relationships/image" Target="../media/image253.png"/><Relationship Id="rId72" Type="http://schemas.openxmlformats.org/officeDocument/2006/relationships/customXml" Target="../ink/ink3207.xml"/><Relationship Id="rId93" Type="http://schemas.openxmlformats.org/officeDocument/2006/relationships/image" Target="../media/image274.png"/><Relationship Id="rId98" Type="http://schemas.openxmlformats.org/officeDocument/2006/relationships/customXml" Target="../ink/ink3220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264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194.xml"/><Relationship Id="rId67" Type="http://schemas.openxmlformats.org/officeDocument/2006/relationships/image" Target="../media/image261.png"/><Relationship Id="rId116" Type="http://schemas.openxmlformats.org/officeDocument/2006/relationships/customXml" Target="../ink/ink3229.xml"/><Relationship Id="rId137" Type="http://schemas.openxmlformats.org/officeDocument/2006/relationships/customXml" Target="../ink/ink3240.xml"/><Relationship Id="rId158" Type="http://schemas.openxmlformats.org/officeDocument/2006/relationships/customXml" Target="../ink/ink3251.xml"/><Relationship Id="rId20" Type="http://schemas.openxmlformats.org/officeDocument/2006/relationships/customXml" Target="../ink/ink3181.xml"/><Relationship Id="rId41" Type="http://schemas.openxmlformats.org/officeDocument/2006/relationships/image" Target="../media/image248.png"/><Relationship Id="rId62" Type="http://schemas.openxmlformats.org/officeDocument/2006/relationships/customXml" Target="../ink/ink3202.xml"/><Relationship Id="rId83" Type="http://schemas.openxmlformats.org/officeDocument/2006/relationships/image" Target="../media/image269.png"/><Relationship Id="rId88" Type="http://schemas.openxmlformats.org/officeDocument/2006/relationships/customXml" Target="../ink/ink3215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259.xml"/><Relationship Id="rId179" Type="http://schemas.openxmlformats.org/officeDocument/2006/relationships/image" Target="../media/image314.png"/><Relationship Id="rId190" Type="http://schemas.openxmlformats.org/officeDocument/2006/relationships/customXml" Target="../ink/ink3267.xml"/><Relationship Id="rId15" Type="http://schemas.openxmlformats.org/officeDocument/2006/relationships/image" Target="../media/image235.png"/><Relationship Id="rId36" Type="http://schemas.openxmlformats.org/officeDocument/2006/relationships/customXml" Target="../ink/ink3189.xml"/><Relationship Id="rId57" Type="http://schemas.openxmlformats.org/officeDocument/2006/relationships/image" Target="../media/image256.png"/><Relationship Id="rId106" Type="http://schemas.openxmlformats.org/officeDocument/2006/relationships/customXml" Target="../ink/ink3224.xml"/><Relationship Id="rId127" Type="http://schemas.openxmlformats.org/officeDocument/2006/relationships/image" Target="../media/image291.png"/><Relationship Id="rId10" Type="http://schemas.openxmlformats.org/officeDocument/2006/relationships/customXml" Target="../ink/ink3176.xml"/><Relationship Id="rId31" Type="http://schemas.openxmlformats.org/officeDocument/2006/relationships/image" Target="../media/image243.png"/><Relationship Id="rId52" Type="http://schemas.openxmlformats.org/officeDocument/2006/relationships/customXml" Target="../ink/ink3197.xml"/><Relationship Id="rId73" Type="http://schemas.openxmlformats.org/officeDocument/2006/relationships/image" Target="../media/image264.png"/><Relationship Id="rId78" Type="http://schemas.openxmlformats.org/officeDocument/2006/relationships/customXml" Target="../ink/ink3210.xml"/><Relationship Id="rId94" Type="http://schemas.openxmlformats.org/officeDocument/2006/relationships/customXml" Target="../ink/ink321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232.xml"/><Relationship Id="rId143" Type="http://schemas.openxmlformats.org/officeDocument/2006/relationships/customXml" Target="../ink/ink3243.xml"/><Relationship Id="rId148" Type="http://schemas.openxmlformats.org/officeDocument/2006/relationships/customXml" Target="../ink/ink3246.xml"/><Relationship Id="rId164" Type="http://schemas.openxmlformats.org/officeDocument/2006/relationships/customXml" Target="../ink/ink3254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173.xml"/><Relationship Id="rId9" Type="http://schemas.openxmlformats.org/officeDocument/2006/relationships/image" Target="../media/image232.png"/><Relationship Id="rId180" Type="http://schemas.openxmlformats.org/officeDocument/2006/relationships/customXml" Target="../ink/ink3262.xml"/><Relationship Id="rId26" Type="http://schemas.openxmlformats.org/officeDocument/2006/relationships/customXml" Target="../ink/ink3184.xml"/><Relationship Id="rId47" Type="http://schemas.openxmlformats.org/officeDocument/2006/relationships/image" Target="../media/image251.png"/><Relationship Id="rId68" Type="http://schemas.openxmlformats.org/officeDocument/2006/relationships/customXml" Target="../ink/ink3205.xml"/><Relationship Id="rId89" Type="http://schemas.openxmlformats.org/officeDocument/2006/relationships/image" Target="../media/image272.png"/><Relationship Id="rId112" Type="http://schemas.openxmlformats.org/officeDocument/2006/relationships/customXml" Target="../ink/ink3227.xml"/><Relationship Id="rId133" Type="http://schemas.openxmlformats.org/officeDocument/2006/relationships/customXml" Target="../ink/ink3238.xml"/><Relationship Id="rId154" Type="http://schemas.openxmlformats.org/officeDocument/2006/relationships/customXml" Target="../ink/ink3249.xml"/><Relationship Id="rId175" Type="http://schemas.openxmlformats.org/officeDocument/2006/relationships/image" Target="../media/image312.png"/><Relationship Id="rId16" Type="http://schemas.openxmlformats.org/officeDocument/2006/relationships/customXml" Target="../ink/ink3179.xml"/><Relationship Id="rId37" Type="http://schemas.openxmlformats.org/officeDocument/2006/relationships/image" Target="../media/image246.png"/><Relationship Id="rId58" Type="http://schemas.openxmlformats.org/officeDocument/2006/relationships/customXml" Target="../ink/ink3200.xml"/><Relationship Id="rId79" Type="http://schemas.openxmlformats.org/officeDocument/2006/relationships/image" Target="../media/image267.png"/><Relationship Id="rId102" Type="http://schemas.openxmlformats.org/officeDocument/2006/relationships/customXml" Target="../ink/ink3222.xml"/><Relationship Id="rId123" Type="http://schemas.openxmlformats.org/officeDocument/2006/relationships/image" Target="../media/image289.png"/><Relationship Id="rId144" Type="http://schemas.openxmlformats.org/officeDocument/2006/relationships/customXml" Target="../ink/ink3244.xml"/><Relationship Id="rId90" Type="http://schemas.openxmlformats.org/officeDocument/2006/relationships/customXml" Target="../ink/ink3216.xml"/><Relationship Id="rId165" Type="http://schemas.openxmlformats.org/officeDocument/2006/relationships/image" Target="../media/image58.png"/><Relationship Id="rId186" Type="http://schemas.openxmlformats.org/officeDocument/2006/relationships/customXml" Target="../ink/ink3265.xml"/><Relationship Id="rId27" Type="http://schemas.openxmlformats.org/officeDocument/2006/relationships/image" Target="../media/image241.png"/><Relationship Id="rId48" Type="http://schemas.openxmlformats.org/officeDocument/2006/relationships/customXml" Target="../ink/ink319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211.xml"/><Relationship Id="rId155" Type="http://schemas.openxmlformats.org/officeDocument/2006/relationships/image" Target="../media/image304.png"/><Relationship Id="rId176" Type="http://schemas.openxmlformats.org/officeDocument/2006/relationships/customXml" Target="../ink/ink3260.xml"/><Relationship Id="rId17" Type="http://schemas.openxmlformats.org/officeDocument/2006/relationships/image" Target="../media/image236.png"/><Relationship Id="rId38" Type="http://schemas.openxmlformats.org/officeDocument/2006/relationships/customXml" Target="../ink/ink319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233.xml"/><Relationship Id="rId70" Type="http://schemas.openxmlformats.org/officeDocument/2006/relationships/customXml" Target="../ink/ink3206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255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85.xml"/><Relationship Id="rId49" Type="http://schemas.openxmlformats.org/officeDocument/2006/relationships/image" Target="../media/image252.png"/><Relationship Id="rId114" Type="http://schemas.openxmlformats.org/officeDocument/2006/relationships/customXml" Target="../ink/ink3228.xml"/><Relationship Id="rId60" Type="http://schemas.openxmlformats.org/officeDocument/2006/relationships/customXml" Target="../ink/ink3201.xml"/><Relationship Id="rId81" Type="http://schemas.openxmlformats.org/officeDocument/2006/relationships/image" Target="../media/image268.png"/><Relationship Id="rId135" Type="http://schemas.openxmlformats.org/officeDocument/2006/relationships/customXml" Target="../ink/ink3239.xml"/><Relationship Id="rId156" Type="http://schemas.openxmlformats.org/officeDocument/2006/relationships/customXml" Target="../ink/ink3250.xml"/><Relationship Id="rId177" Type="http://schemas.openxmlformats.org/officeDocument/2006/relationships/image" Target="../media/image313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288.xml"/><Relationship Id="rId63" Type="http://schemas.openxmlformats.org/officeDocument/2006/relationships/image" Target="../media/image259.png"/><Relationship Id="rId84" Type="http://schemas.openxmlformats.org/officeDocument/2006/relationships/customXml" Target="../ink/ink3309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353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283.xml"/><Relationship Id="rId53" Type="http://schemas.openxmlformats.org/officeDocument/2006/relationships/image" Target="../media/image254.png"/><Relationship Id="rId74" Type="http://schemas.openxmlformats.org/officeDocument/2006/relationships/customXml" Target="../ink/ink3304.xml"/><Relationship Id="rId128" Type="http://schemas.openxmlformats.org/officeDocument/2006/relationships/customXml" Target="../ink/ink333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348.xml"/><Relationship Id="rId181" Type="http://schemas.openxmlformats.org/officeDocument/2006/relationships/image" Target="../media/image315.png"/><Relationship Id="rId22" Type="http://schemas.openxmlformats.org/officeDocument/2006/relationships/customXml" Target="../ink/ink3278.xml"/><Relationship Id="rId43" Type="http://schemas.openxmlformats.org/officeDocument/2006/relationships/image" Target="../media/image249.png"/><Relationship Id="rId64" Type="http://schemas.openxmlformats.org/officeDocument/2006/relationships/customXml" Target="../ink/ink3299.xml"/><Relationship Id="rId118" Type="http://schemas.openxmlformats.org/officeDocument/2006/relationships/customXml" Target="../ink/ink3326.xml"/><Relationship Id="rId139" Type="http://schemas.openxmlformats.org/officeDocument/2006/relationships/customXml" Target="../ink/ink3337.xml"/><Relationship Id="rId85" Type="http://schemas.openxmlformats.org/officeDocument/2006/relationships/image" Target="../media/image270.png"/><Relationship Id="rId150" Type="http://schemas.openxmlformats.org/officeDocument/2006/relationships/customXml" Target="../ink/ink3343.xml"/><Relationship Id="rId171" Type="http://schemas.openxmlformats.org/officeDocument/2006/relationships/image" Target="../media/image310.png"/><Relationship Id="rId192" Type="http://schemas.openxmlformats.org/officeDocument/2006/relationships/customXml" Target="../ink/ink3364.xml"/><Relationship Id="rId12" Type="http://schemas.openxmlformats.org/officeDocument/2006/relationships/customXml" Target="../ink/ink3273.xml"/><Relationship Id="rId33" Type="http://schemas.openxmlformats.org/officeDocument/2006/relationships/image" Target="../media/image244.png"/><Relationship Id="rId108" Type="http://schemas.openxmlformats.org/officeDocument/2006/relationships/customXml" Target="../ink/ink3321.xml"/><Relationship Id="rId129" Type="http://schemas.openxmlformats.org/officeDocument/2006/relationships/customXml" Target="../ink/ink3332.xml"/><Relationship Id="rId54" Type="http://schemas.openxmlformats.org/officeDocument/2006/relationships/customXml" Target="../ink/ink3294.xml"/><Relationship Id="rId75" Type="http://schemas.openxmlformats.org/officeDocument/2006/relationships/image" Target="../media/image265.png"/><Relationship Id="rId96" Type="http://schemas.openxmlformats.org/officeDocument/2006/relationships/customXml" Target="../ink/ink3315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359.xml"/><Relationship Id="rId6" Type="http://schemas.openxmlformats.org/officeDocument/2006/relationships/customXml" Target="../ink/ink3270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289.xml"/><Relationship Id="rId65" Type="http://schemas.openxmlformats.org/officeDocument/2006/relationships/image" Target="../media/image260.png"/><Relationship Id="rId86" Type="http://schemas.openxmlformats.org/officeDocument/2006/relationships/customXml" Target="../ink/ink3310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354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284.xml"/><Relationship Id="rId50" Type="http://schemas.openxmlformats.org/officeDocument/2006/relationships/customXml" Target="../ink/ink3292.xml"/><Relationship Id="rId55" Type="http://schemas.openxmlformats.org/officeDocument/2006/relationships/image" Target="../media/image255.png"/><Relationship Id="rId76" Type="http://schemas.openxmlformats.org/officeDocument/2006/relationships/customXml" Target="../ink/ink3305.xml"/><Relationship Id="rId97" Type="http://schemas.openxmlformats.org/officeDocument/2006/relationships/image" Target="../media/image276.png"/><Relationship Id="rId104" Type="http://schemas.openxmlformats.org/officeDocument/2006/relationships/customXml" Target="../ink/ink3319.xml"/><Relationship Id="rId120" Type="http://schemas.openxmlformats.org/officeDocument/2006/relationships/customXml" Target="../ink/ink3327.xml"/><Relationship Id="rId125" Type="http://schemas.openxmlformats.org/officeDocument/2006/relationships/image" Target="../media/image290.png"/><Relationship Id="rId141" Type="http://schemas.openxmlformats.org/officeDocument/2006/relationships/customXml" Target="../ink/ink3338.xml"/><Relationship Id="rId146" Type="http://schemas.openxmlformats.org/officeDocument/2006/relationships/customXml" Target="../ink/ink3341.xml"/><Relationship Id="rId167" Type="http://schemas.openxmlformats.org/officeDocument/2006/relationships/image" Target="../media/image308.png"/><Relationship Id="rId188" Type="http://schemas.openxmlformats.org/officeDocument/2006/relationships/customXml" Target="../ink/ink3362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313.xml"/><Relationship Id="rId162" Type="http://schemas.openxmlformats.org/officeDocument/2006/relationships/customXml" Target="../ink/ink3349.xml"/><Relationship Id="rId183" Type="http://schemas.openxmlformats.org/officeDocument/2006/relationships/image" Target="../media/image316.png"/><Relationship Id="rId2" Type="http://schemas.openxmlformats.org/officeDocument/2006/relationships/customXml" Target="../ink/ink3268.xml"/><Relationship Id="rId29" Type="http://schemas.openxmlformats.org/officeDocument/2006/relationships/image" Target="../media/image242.png"/><Relationship Id="rId24" Type="http://schemas.openxmlformats.org/officeDocument/2006/relationships/customXml" Target="../ink/ink3279.xml"/><Relationship Id="rId40" Type="http://schemas.openxmlformats.org/officeDocument/2006/relationships/customXml" Target="../ink/ink3287.xml"/><Relationship Id="rId45" Type="http://schemas.openxmlformats.org/officeDocument/2006/relationships/image" Target="../media/image250.png"/><Relationship Id="rId66" Type="http://schemas.openxmlformats.org/officeDocument/2006/relationships/customXml" Target="../ink/ink3300.xml"/><Relationship Id="rId87" Type="http://schemas.openxmlformats.org/officeDocument/2006/relationships/image" Target="../media/image271.png"/><Relationship Id="rId110" Type="http://schemas.openxmlformats.org/officeDocument/2006/relationships/customXml" Target="../ink/ink3322.xml"/><Relationship Id="rId115" Type="http://schemas.openxmlformats.org/officeDocument/2006/relationships/image" Target="../media/image285.png"/><Relationship Id="rId131" Type="http://schemas.openxmlformats.org/officeDocument/2006/relationships/customXml" Target="../ink/ink3333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357.xml"/><Relationship Id="rId61" Type="http://schemas.openxmlformats.org/officeDocument/2006/relationships/image" Target="../media/image258.png"/><Relationship Id="rId82" Type="http://schemas.openxmlformats.org/officeDocument/2006/relationships/customXml" Target="../ink/ink3308.xml"/><Relationship Id="rId152" Type="http://schemas.openxmlformats.org/officeDocument/2006/relationships/customXml" Target="../ink/ink3344.xml"/><Relationship Id="rId173" Type="http://schemas.openxmlformats.org/officeDocument/2006/relationships/image" Target="../media/image311.png"/><Relationship Id="rId194" Type="http://schemas.openxmlformats.org/officeDocument/2006/relationships/customXml" Target="../ink/ink3365.xml"/><Relationship Id="rId19" Type="http://schemas.openxmlformats.org/officeDocument/2006/relationships/image" Target="../media/image237.png"/><Relationship Id="rId14" Type="http://schemas.openxmlformats.org/officeDocument/2006/relationships/customXml" Target="../ink/ink3274.xml"/><Relationship Id="rId30" Type="http://schemas.openxmlformats.org/officeDocument/2006/relationships/customXml" Target="../ink/ink3282.xml"/><Relationship Id="rId35" Type="http://schemas.openxmlformats.org/officeDocument/2006/relationships/image" Target="../media/image245.png"/><Relationship Id="rId56" Type="http://schemas.openxmlformats.org/officeDocument/2006/relationships/customXml" Target="../ink/ink3295.xml"/><Relationship Id="rId77" Type="http://schemas.openxmlformats.org/officeDocument/2006/relationships/image" Target="../media/image266.png"/><Relationship Id="rId100" Type="http://schemas.openxmlformats.org/officeDocument/2006/relationships/customXml" Target="../ink/ink3317.xml"/><Relationship Id="rId105" Type="http://schemas.openxmlformats.org/officeDocument/2006/relationships/image" Target="../media/image280.png"/><Relationship Id="rId126" Type="http://schemas.openxmlformats.org/officeDocument/2006/relationships/customXml" Target="../ink/ink3330.xml"/><Relationship Id="rId147" Type="http://schemas.openxmlformats.org/officeDocument/2006/relationships/image" Target="../media/image300.png"/><Relationship Id="rId168" Type="http://schemas.openxmlformats.org/officeDocument/2006/relationships/customXml" Target="../ink/ink3352.xml"/><Relationship Id="rId8" Type="http://schemas.openxmlformats.org/officeDocument/2006/relationships/customXml" Target="../ink/ink3271.xml"/><Relationship Id="rId51" Type="http://schemas.openxmlformats.org/officeDocument/2006/relationships/image" Target="../media/image253.png"/><Relationship Id="rId72" Type="http://schemas.openxmlformats.org/officeDocument/2006/relationships/customXml" Target="../ink/ink3303.xml"/><Relationship Id="rId93" Type="http://schemas.openxmlformats.org/officeDocument/2006/relationships/image" Target="../media/image274.png"/><Relationship Id="rId98" Type="http://schemas.openxmlformats.org/officeDocument/2006/relationships/customXml" Target="../ink/ink331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360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290.xml"/><Relationship Id="rId67" Type="http://schemas.openxmlformats.org/officeDocument/2006/relationships/image" Target="../media/image261.png"/><Relationship Id="rId116" Type="http://schemas.openxmlformats.org/officeDocument/2006/relationships/customXml" Target="../ink/ink3325.xml"/><Relationship Id="rId137" Type="http://schemas.openxmlformats.org/officeDocument/2006/relationships/customXml" Target="../ink/ink3336.xml"/><Relationship Id="rId158" Type="http://schemas.openxmlformats.org/officeDocument/2006/relationships/customXml" Target="../ink/ink3347.xml"/><Relationship Id="rId20" Type="http://schemas.openxmlformats.org/officeDocument/2006/relationships/customXml" Target="../ink/ink3277.xml"/><Relationship Id="rId41" Type="http://schemas.openxmlformats.org/officeDocument/2006/relationships/image" Target="../media/image248.png"/><Relationship Id="rId62" Type="http://schemas.openxmlformats.org/officeDocument/2006/relationships/customXml" Target="../ink/ink3298.xml"/><Relationship Id="rId83" Type="http://schemas.openxmlformats.org/officeDocument/2006/relationships/image" Target="../media/image269.png"/><Relationship Id="rId88" Type="http://schemas.openxmlformats.org/officeDocument/2006/relationships/customXml" Target="../ink/ink331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355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363.xml"/><Relationship Id="rId15" Type="http://schemas.openxmlformats.org/officeDocument/2006/relationships/image" Target="../media/image235.png"/><Relationship Id="rId36" Type="http://schemas.openxmlformats.org/officeDocument/2006/relationships/customXml" Target="../ink/ink3285.xml"/><Relationship Id="rId57" Type="http://schemas.openxmlformats.org/officeDocument/2006/relationships/image" Target="../media/image256.png"/><Relationship Id="rId106" Type="http://schemas.openxmlformats.org/officeDocument/2006/relationships/customXml" Target="../ink/ink3320.xml"/><Relationship Id="rId127" Type="http://schemas.openxmlformats.org/officeDocument/2006/relationships/image" Target="../media/image291.png"/><Relationship Id="rId10" Type="http://schemas.openxmlformats.org/officeDocument/2006/relationships/customXml" Target="../ink/ink3272.xml"/><Relationship Id="rId31" Type="http://schemas.openxmlformats.org/officeDocument/2006/relationships/image" Target="../media/image243.png"/><Relationship Id="rId52" Type="http://schemas.openxmlformats.org/officeDocument/2006/relationships/customXml" Target="../ink/ink3293.xml"/><Relationship Id="rId73" Type="http://schemas.openxmlformats.org/officeDocument/2006/relationships/image" Target="../media/image264.png"/><Relationship Id="rId78" Type="http://schemas.openxmlformats.org/officeDocument/2006/relationships/customXml" Target="../ink/ink3306.xml"/><Relationship Id="rId94" Type="http://schemas.openxmlformats.org/officeDocument/2006/relationships/customXml" Target="../ink/ink331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328.xml"/><Relationship Id="rId143" Type="http://schemas.openxmlformats.org/officeDocument/2006/relationships/customXml" Target="../ink/ink3339.xml"/><Relationship Id="rId148" Type="http://schemas.openxmlformats.org/officeDocument/2006/relationships/customXml" Target="../ink/ink3342.xml"/><Relationship Id="rId164" Type="http://schemas.openxmlformats.org/officeDocument/2006/relationships/customXml" Target="../ink/ink3350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269.xml"/><Relationship Id="rId9" Type="http://schemas.openxmlformats.org/officeDocument/2006/relationships/image" Target="../media/image232.png"/><Relationship Id="rId180" Type="http://schemas.openxmlformats.org/officeDocument/2006/relationships/customXml" Target="../ink/ink3358.xml"/><Relationship Id="rId26" Type="http://schemas.openxmlformats.org/officeDocument/2006/relationships/customXml" Target="../ink/ink3280.xml"/><Relationship Id="rId47" Type="http://schemas.openxmlformats.org/officeDocument/2006/relationships/image" Target="../media/image251.png"/><Relationship Id="rId68" Type="http://schemas.openxmlformats.org/officeDocument/2006/relationships/customXml" Target="../ink/ink3301.xml"/><Relationship Id="rId89" Type="http://schemas.openxmlformats.org/officeDocument/2006/relationships/image" Target="../media/image272.png"/><Relationship Id="rId112" Type="http://schemas.openxmlformats.org/officeDocument/2006/relationships/customXml" Target="../ink/ink3323.xml"/><Relationship Id="rId133" Type="http://schemas.openxmlformats.org/officeDocument/2006/relationships/customXml" Target="../ink/ink3334.xml"/><Relationship Id="rId154" Type="http://schemas.openxmlformats.org/officeDocument/2006/relationships/customXml" Target="../ink/ink3345.xml"/><Relationship Id="rId175" Type="http://schemas.openxmlformats.org/officeDocument/2006/relationships/image" Target="../media/image312.png"/><Relationship Id="rId16" Type="http://schemas.openxmlformats.org/officeDocument/2006/relationships/customXml" Target="../ink/ink3275.xml"/><Relationship Id="rId37" Type="http://schemas.openxmlformats.org/officeDocument/2006/relationships/image" Target="../media/image246.png"/><Relationship Id="rId58" Type="http://schemas.openxmlformats.org/officeDocument/2006/relationships/customXml" Target="../ink/ink3296.xml"/><Relationship Id="rId79" Type="http://schemas.openxmlformats.org/officeDocument/2006/relationships/image" Target="../media/image267.png"/><Relationship Id="rId102" Type="http://schemas.openxmlformats.org/officeDocument/2006/relationships/customXml" Target="../ink/ink3318.xml"/><Relationship Id="rId123" Type="http://schemas.openxmlformats.org/officeDocument/2006/relationships/image" Target="../media/image289.png"/><Relationship Id="rId144" Type="http://schemas.openxmlformats.org/officeDocument/2006/relationships/customXml" Target="../ink/ink3340.xml"/><Relationship Id="rId90" Type="http://schemas.openxmlformats.org/officeDocument/2006/relationships/customXml" Target="../ink/ink3312.xml"/><Relationship Id="rId165" Type="http://schemas.openxmlformats.org/officeDocument/2006/relationships/image" Target="../media/image58.png"/><Relationship Id="rId186" Type="http://schemas.openxmlformats.org/officeDocument/2006/relationships/customXml" Target="../ink/ink3361.xml"/><Relationship Id="rId27" Type="http://schemas.openxmlformats.org/officeDocument/2006/relationships/image" Target="../media/image241.png"/><Relationship Id="rId48" Type="http://schemas.openxmlformats.org/officeDocument/2006/relationships/customXml" Target="../ink/ink329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307.xml"/><Relationship Id="rId155" Type="http://schemas.openxmlformats.org/officeDocument/2006/relationships/image" Target="../media/image304.png"/><Relationship Id="rId176" Type="http://schemas.openxmlformats.org/officeDocument/2006/relationships/customXml" Target="../ink/ink3356.xml"/><Relationship Id="rId17" Type="http://schemas.openxmlformats.org/officeDocument/2006/relationships/image" Target="../media/image236.png"/><Relationship Id="rId38" Type="http://schemas.openxmlformats.org/officeDocument/2006/relationships/customXml" Target="../ink/ink328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329.xml"/><Relationship Id="rId70" Type="http://schemas.openxmlformats.org/officeDocument/2006/relationships/customXml" Target="../ink/ink3302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351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81.xml"/><Relationship Id="rId49" Type="http://schemas.openxmlformats.org/officeDocument/2006/relationships/image" Target="../media/image252.png"/><Relationship Id="rId114" Type="http://schemas.openxmlformats.org/officeDocument/2006/relationships/customXml" Target="../ink/ink3324.xml"/><Relationship Id="rId60" Type="http://schemas.openxmlformats.org/officeDocument/2006/relationships/customXml" Target="../ink/ink3297.xml"/><Relationship Id="rId81" Type="http://schemas.openxmlformats.org/officeDocument/2006/relationships/image" Target="../media/image268.png"/><Relationship Id="rId135" Type="http://schemas.openxmlformats.org/officeDocument/2006/relationships/customXml" Target="../ink/ink3335.xml"/><Relationship Id="rId156" Type="http://schemas.openxmlformats.org/officeDocument/2006/relationships/customXml" Target="../ink/ink3346.xml"/><Relationship Id="rId177" Type="http://schemas.openxmlformats.org/officeDocument/2006/relationships/image" Target="../media/image313.png"/><Relationship Id="rId18" Type="http://schemas.openxmlformats.org/officeDocument/2006/relationships/customXml" Target="../ink/ink3276.xml"/><Relationship Id="rId39" Type="http://schemas.openxmlformats.org/officeDocument/2006/relationships/image" Target="../media/image24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70.xml"/><Relationship Id="rId13" Type="http://schemas.openxmlformats.org/officeDocument/2006/relationships/image" Target="../media/image2610.png"/><Relationship Id="rId18" Type="http://schemas.openxmlformats.org/officeDocument/2006/relationships/customXml" Target="../ink/ink75.xml"/><Relationship Id="rId26" Type="http://schemas.openxmlformats.org/officeDocument/2006/relationships/customXml" Target="../ink/ink79.xml"/><Relationship Id="rId3" Type="http://schemas.openxmlformats.org/officeDocument/2006/relationships/image" Target="../media/image2110.png"/><Relationship Id="rId21" Type="http://schemas.openxmlformats.org/officeDocument/2006/relationships/image" Target="../media/image3010.png"/><Relationship Id="rId7" Type="http://schemas.openxmlformats.org/officeDocument/2006/relationships/image" Target="../media/image2310.png"/><Relationship Id="rId12" Type="http://schemas.openxmlformats.org/officeDocument/2006/relationships/customXml" Target="../ink/ink72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2" Type="http://schemas.openxmlformats.org/officeDocument/2006/relationships/customXml" Target="../ink/ink67.xml"/><Relationship Id="rId16" Type="http://schemas.openxmlformats.org/officeDocument/2006/relationships/customXml" Target="../ink/ink74.xml"/><Relationship Id="rId20" Type="http://schemas.openxmlformats.org/officeDocument/2006/relationships/customXml" Target="../ink/ink76.xml"/><Relationship Id="rId29" Type="http://schemas.openxmlformats.org/officeDocument/2006/relationships/image" Target="../media/image3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.xml"/><Relationship Id="rId11" Type="http://schemas.openxmlformats.org/officeDocument/2006/relationships/image" Target="../media/image2510.png"/><Relationship Id="rId24" Type="http://schemas.openxmlformats.org/officeDocument/2006/relationships/customXml" Target="../ink/ink78.xml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80.xml"/><Relationship Id="rId10" Type="http://schemas.openxmlformats.org/officeDocument/2006/relationships/customXml" Target="../ink/ink71.xml"/><Relationship Id="rId19" Type="http://schemas.openxmlformats.org/officeDocument/2006/relationships/image" Target="../media/image2910.png"/><Relationship Id="rId4" Type="http://schemas.openxmlformats.org/officeDocument/2006/relationships/customXml" Target="../ink/ink68.xml"/><Relationship Id="rId9" Type="http://schemas.openxmlformats.org/officeDocument/2006/relationships/image" Target="../media/image2410.png"/><Relationship Id="rId14" Type="http://schemas.openxmlformats.org/officeDocument/2006/relationships/customXml" Target="../ink/ink73.xml"/><Relationship Id="rId22" Type="http://schemas.openxmlformats.org/officeDocument/2006/relationships/customXml" Target="../ink/ink77.xml"/><Relationship Id="rId27" Type="http://schemas.openxmlformats.org/officeDocument/2006/relationships/image" Target="../media/image3310.png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386.xml"/><Relationship Id="rId63" Type="http://schemas.openxmlformats.org/officeDocument/2006/relationships/image" Target="../media/image259.png"/><Relationship Id="rId84" Type="http://schemas.openxmlformats.org/officeDocument/2006/relationships/customXml" Target="../ink/ink340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451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381.xml"/><Relationship Id="rId53" Type="http://schemas.openxmlformats.org/officeDocument/2006/relationships/image" Target="../media/image254.png"/><Relationship Id="rId74" Type="http://schemas.openxmlformats.org/officeDocument/2006/relationships/customXml" Target="../ink/ink3402.xml"/><Relationship Id="rId128" Type="http://schemas.openxmlformats.org/officeDocument/2006/relationships/customXml" Target="../ink/ink342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446.xml"/><Relationship Id="rId181" Type="http://schemas.openxmlformats.org/officeDocument/2006/relationships/image" Target="../media/image315.png"/><Relationship Id="rId22" Type="http://schemas.openxmlformats.org/officeDocument/2006/relationships/customXml" Target="../ink/ink3376.xml"/><Relationship Id="rId43" Type="http://schemas.openxmlformats.org/officeDocument/2006/relationships/image" Target="../media/image249.png"/><Relationship Id="rId64" Type="http://schemas.openxmlformats.org/officeDocument/2006/relationships/customXml" Target="../ink/ink3397.xml"/><Relationship Id="rId118" Type="http://schemas.openxmlformats.org/officeDocument/2006/relationships/customXml" Target="../ink/ink3424.xml"/><Relationship Id="rId139" Type="http://schemas.openxmlformats.org/officeDocument/2006/relationships/customXml" Target="../ink/ink3435.xml"/><Relationship Id="rId85" Type="http://schemas.openxmlformats.org/officeDocument/2006/relationships/image" Target="../media/image270.png"/><Relationship Id="rId150" Type="http://schemas.openxmlformats.org/officeDocument/2006/relationships/customXml" Target="../ink/ink3441.xml"/><Relationship Id="rId171" Type="http://schemas.openxmlformats.org/officeDocument/2006/relationships/image" Target="../media/image310.png"/><Relationship Id="rId192" Type="http://schemas.openxmlformats.org/officeDocument/2006/relationships/customXml" Target="../ink/ink3462.xml"/><Relationship Id="rId12" Type="http://schemas.openxmlformats.org/officeDocument/2006/relationships/customXml" Target="../ink/ink3371.xml"/><Relationship Id="rId33" Type="http://schemas.openxmlformats.org/officeDocument/2006/relationships/image" Target="../media/image244.png"/><Relationship Id="rId108" Type="http://schemas.openxmlformats.org/officeDocument/2006/relationships/customXml" Target="../ink/ink3419.xml"/><Relationship Id="rId129" Type="http://schemas.openxmlformats.org/officeDocument/2006/relationships/customXml" Target="../ink/ink3430.xml"/><Relationship Id="rId54" Type="http://schemas.openxmlformats.org/officeDocument/2006/relationships/customXml" Target="../ink/ink3392.xml"/><Relationship Id="rId75" Type="http://schemas.openxmlformats.org/officeDocument/2006/relationships/image" Target="../media/image265.png"/><Relationship Id="rId96" Type="http://schemas.openxmlformats.org/officeDocument/2006/relationships/customXml" Target="../ink/ink341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457.xml"/><Relationship Id="rId6" Type="http://schemas.openxmlformats.org/officeDocument/2006/relationships/customXml" Target="../ink/ink3368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387.xml"/><Relationship Id="rId65" Type="http://schemas.openxmlformats.org/officeDocument/2006/relationships/image" Target="../media/image260.png"/><Relationship Id="rId86" Type="http://schemas.openxmlformats.org/officeDocument/2006/relationships/customXml" Target="../ink/ink3408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452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382.xml"/><Relationship Id="rId55" Type="http://schemas.openxmlformats.org/officeDocument/2006/relationships/image" Target="../media/image255.png"/><Relationship Id="rId76" Type="http://schemas.openxmlformats.org/officeDocument/2006/relationships/customXml" Target="../ink/ink3403.xml"/><Relationship Id="rId97" Type="http://schemas.openxmlformats.org/officeDocument/2006/relationships/image" Target="../media/image276.png"/><Relationship Id="rId120" Type="http://schemas.openxmlformats.org/officeDocument/2006/relationships/customXml" Target="../ink/ink3425.xml"/><Relationship Id="rId141" Type="http://schemas.openxmlformats.org/officeDocument/2006/relationships/customXml" Target="../ink/ink3436.xml"/><Relationship Id="rId7" Type="http://schemas.openxmlformats.org/officeDocument/2006/relationships/image" Target="../media/image1910.png"/><Relationship Id="rId162" Type="http://schemas.openxmlformats.org/officeDocument/2006/relationships/customXml" Target="../ink/ink3447.xml"/><Relationship Id="rId183" Type="http://schemas.openxmlformats.org/officeDocument/2006/relationships/image" Target="../media/image316.png"/><Relationship Id="rId2" Type="http://schemas.openxmlformats.org/officeDocument/2006/relationships/customXml" Target="../ink/ink3366.xml"/><Relationship Id="rId29" Type="http://schemas.openxmlformats.org/officeDocument/2006/relationships/image" Target="../media/image242.png"/><Relationship Id="rId24" Type="http://schemas.openxmlformats.org/officeDocument/2006/relationships/customXml" Target="../ink/ink3377.xml"/><Relationship Id="rId40" Type="http://schemas.openxmlformats.org/officeDocument/2006/relationships/customXml" Target="../ink/ink3385.xml"/><Relationship Id="rId45" Type="http://schemas.openxmlformats.org/officeDocument/2006/relationships/image" Target="../media/image250.png"/><Relationship Id="rId66" Type="http://schemas.openxmlformats.org/officeDocument/2006/relationships/customXml" Target="../ink/ink3398.xml"/><Relationship Id="rId87" Type="http://schemas.openxmlformats.org/officeDocument/2006/relationships/image" Target="../media/image271.png"/><Relationship Id="rId110" Type="http://schemas.openxmlformats.org/officeDocument/2006/relationships/customXml" Target="../ink/ink3420.xml"/><Relationship Id="rId115" Type="http://schemas.openxmlformats.org/officeDocument/2006/relationships/image" Target="../media/image285.png"/><Relationship Id="rId131" Type="http://schemas.openxmlformats.org/officeDocument/2006/relationships/customXml" Target="../ink/ink3431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455.xml"/><Relationship Id="rId61" Type="http://schemas.openxmlformats.org/officeDocument/2006/relationships/image" Target="../media/image258.png"/><Relationship Id="rId82" Type="http://schemas.openxmlformats.org/officeDocument/2006/relationships/customXml" Target="../ink/ink3406.xml"/><Relationship Id="rId152" Type="http://schemas.openxmlformats.org/officeDocument/2006/relationships/customXml" Target="../ink/ink3442.xml"/><Relationship Id="rId173" Type="http://schemas.openxmlformats.org/officeDocument/2006/relationships/image" Target="../media/image311.png"/><Relationship Id="rId194" Type="http://schemas.openxmlformats.org/officeDocument/2006/relationships/customXml" Target="../ink/ink3463.xml"/><Relationship Id="rId199" Type="http://schemas.openxmlformats.org/officeDocument/2006/relationships/customXml" Target="../ink/ink3466.xml"/><Relationship Id="rId203" Type="http://schemas.openxmlformats.org/officeDocument/2006/relationships/customXml" Target="../ink/ink3468.xml"/><Relationship Id="rId19" Type="http://schemas.openxmlformats.org/officeDocument/2006/relationships/image" Target="../media/image237.png"/><Relationship Id="rId14" Type="http://schemas.openxmlformats.org/officeDocument/2006/relationships/customXml" Target="../ink/ink3372.xml"/><Relationship Id="rId30" Type="http://schemas.openxmlformats.org/officeDocument/2006/relationships/customXml" Target="../ink/ink3380.xml"/><Relationship Id="rId35" Type="http://schemas.openxmlformats.org/officeDocument/2006/relationships/image" Target="../media/image245.png"/><Relationship Id="rId56" Type="http://schemas.openxmlformats.org/officeDocument/2006/relationships/customXml" Target="../ink/ink3393.xml"/><Relationship Id="rId77" Type="http://schemas.openxmlformats.org/officeDocument/2006/relationships/image" Target="../media/image266.png"/><Relationship Id="rId100" Type="http://schemas.openxmlformats.org/officeDocument/2006/relationships/customXml" Target="../ink/ink3415.xml"/><Relationship Id="rId105" Type="http://schemas.openxmlformats.org/officeDocument/2006/relationships/image" Target="../media/image280.png"/><Relationship Id="rId126" Type="http://schemas.openxmlformats.org/officeDocument/2006/relationships/customXml" Target="../ink/ink3428.xml"/><Relationship Id="rId147" Type="http://schemas.openxmlformats.org/officeDocument/2006/relationships/image" Target="../media/image300.png"/><Relationship Id="rId168" Type="http://schemas.openxmlformats.org/officeDocument/2006/relationships/customXml" Target="../ink/ink3450.xml"/><Relationship Id="rId8" Type="http://schemas.openxmlformats.org/officeDocument/2006/relationships/customXml" Target="../ink/ink3369.xml"/><Relationship Id="rId51" Type="http://schemas.openxmlformats.org/officeDocument/2006/relationships/image" Target="../media/image253.png"/><Relationship Id="rId72" Type="http://schemas.openxmlformats.org/officeDocument/2006/relationships/customXml" Target="../ink/ink3401.xml"/><Relationship Id="rId93" Type="http://schemas.openxmlformats.org/officeDocument/2006/relationships/image" Target="../media/image274.png"/><Relationship Id="rId98" Type="http://schemas.openxmlformats.org/officeDocument/2006/relationships/customXml" Target="../ink/ink341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458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388.xml"/><Relationship Id="rId67" Type="http://schemas.openxmlformats.org/officeDocument/2006/relationships/image" Target="../media/image261.png"/><Relationship Id="rId116" Type="http://schemas.openxmlformats.org/officeDocument/2006/relationships/customXml" Target="../ink/ink3423.xml"/><Relationship Id="rId137" Type="http://schemas.openxmlformats.org/officeDocument/2006/relationships/customXml" Target="../ink/ink3434.xml"/><Relationship Id="rId158" Type="http://schemas.openxmlformats.org/officeDocument/2006/relationships/customXml" Target="../ink/ink3445.xml"/><Relationship Id="rId20" Type="http://schemas.openxmlformats.org/officeDocument/2006/relationships/customXml" Target="../ink/ink3375.xml"/><Relationship Id="rId41" Type="http://schemas.openxmlformats.org/officeDocument/2006/relationships/image" Target="../media/image248.png"/><Relationship Id="rId62" Type="http://schemas.openxmlformats.org/officeDocument/2006/relationships/customXml" Target="../ink/ink3396.xml"/><Relationship Id="rId83" Type="http://schemas.openxmlformats.org/officeDocument/2006/relationships/image" Target="../media/image269.png"/><Relationship Id="rId88" Type="http://schemas.openxmlformats.org/officeDocument/2006/relationships/customXml" Target="../ink/ink340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453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461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383.xml"/><Relationship Id="rId57" Type="http://schemas.openxmlformats.org/officeDocument/2006/relationships/image" Target="../media/image256.png"/><Relationship Id="rId106" Type="http://schemas.openxmlformats.org/officeDocument/2006/relationships/customXml" Target="../ink/ink3418.xml"/><Relationship Id="rId127" Type="http://schemas.openxmlformats.org/officeDocument/2006/relationships/image" Target="../media/image291.png"/><Relationship Id="rId10" Type="http://schemas.openxmlformats.org/officeDocument/2006/relationships/customXml" Target="../ink/ink3370.xml"/><Relationship Id="rId31" Type="http://schemas.openxmlformats.org/officeDocument/2006/relationships/image" Target="../media/image243.png"/><Relationship Id="rId52" Type="http://schemas.openxmlformats.org/officeDocument/2006/relationships/customXml" Target="../ink/ink3391.xml"/><Relationship Id="rId73" Type="http://schemas.openxmlformats.org/officeDocument/2006/relationships/image" Target="../media/image264.png"/><Relationship Id="rId78" Type="http://schemas.openxmlformats.org/officeDocument/2006/relationships/customXml" Target="../ink/ink3404.xml"/><Relationship Id="rId94" Type="http://schemas.openxmlformats.org/officeDocument/2006/relationships/customXml" Target="../ink/ink341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426.xml"/><Relationship Id="rId143" Type="http://schemas.openxmlformats.org/officeDocument/2006/relationships/customXml" Target="../ink/ink3437.xml"/><Relationship Id="rId148" Type="http://schemas.openxmlformats.org/officeDocument/2006/relationships/customXml" Target="../ink/ink3440.xml"/><Relationship Id="rId164" Type="http://schemas.openxmlformats.org/officeDocument/2006/relationships/customXml" Target="../ink/ink3448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367.xml"/><Relationship Id="rId9" Type="http://schemas.openxmlformats.org/officeDocument/2006/relationships/image" Target="../media/image232.png"/><Relationship Id="rId180" Type="http://schemas.openxmlformats.org/officeDocument/2006/relationships/customXml" Target="../ink/ink3456.xml"/><Relationship Id="rId26" Type="http://schemas.openxmlformats.org/officeDocument/2006/relationships/customXml" Target="../ink/ink3378.xml"/><Relationship Id="rId47" Type="http://schemas.openxmlformats.org/officeDocument/2006/relationships/image" Target="../media/image251.png"/><Relationship Id="rId68" Type="http://schemas.openxmlformats.org/officeDocument/2006/relationships/customXml" Target="../ink/ink3399.xml"/><Relationship Id="rId89" Type="http://schemas.openxmlformats.org/officeDocument/2006/relationships/image" Target="../media/image272.png"/><Relationship Id="rId112" Type="http://schemas.openxmlformats.org/officeDocument/2006/relationships/customXml" Target="../ink/ink3421.xml"/><Relationship Id="rId133" Type="http://schemas.openxmlformats.org/officeDocument/2006/relationships/customXml" Target="../ink/ink3432.xml"/><Relationship Id="rId154" Type="http://schemas.openxmlformats.org/officeDocument/2006/relationships/customXml" Target="../ink/ink3443.xml"/><Relationship Id="rId175" Type="http://schemas.openxmlformats.org/officeDocument/2006/relationships/image" Target="../media/image312.png"/><Relationship Id="rId196" Type="http://schemas.openxmlformats.org/officeDocument/2006/relationships/customXml" Target="../ink/ink3464.xml"/><Relationship Id="rId200" Type="http://schemas.openxmlformats.org/officeDocument/2006/relationships/image" Target="../media/image324.png"/><Relationship Id="rId16" Type="http://schemas.openxmlformats.org/officeDocument/2006/relationships/customXml" Target="../ink/ink3373.xml"/><Relationship Id="rId37" Type="http://schemas.openxmlformats.org/officeDocument/2006/relationships/image" Target="../media/image246.png"/><Relationship Id="rId58" Type="http://schemas.openxmlformats.org/officeDocument/2006/relationships/customXml" Target="../ink/ink3394.xml"/><Relationship Id="rId79" Type="http://schemas.openxmlformats.org/officeDocument/2006/relationships/image" Target="../media/image267.png"/><Relationship Id="rId102" Type="http://schemas.openxmlformats.org/officeDocument/2006/relationships/customXml" Target="../ink/ink3416.xml"/><Relationship Id="rId123" Type="http://schemas.openxmlformats.org/officeDocument/2006/relationships/image" Target="../media/image289.png"/><Relationship Id="rId144" Type="http://schemas.openxmlformats.org/officeDocument/2006/relationships/customXml" Target="../ink/ink3438.xml"/><Relationship Id="rId90" Type="http://schemas.openxmlformats.org/officeDocument/2006/relationships/customXml" Target="../ink/ink3410.xml"/><Relationship Id="rId165" Type="http://schemas.openxmlformats.org/officeDocument/2006/relationships/image" Target="../media/image58.png"/><Relationship Id="rId186" Type="http://schemas.openxmlformats.org/officeDocument/2006/relationships/customXml" Target="../ink/ink3459.xml"/><Relationship Id="rId27" Type="http://schemas.openxmlformats.org/officeDocument/2006/relationships/image" Target="../media/image241.png"/><Relationship Id="rId48" Type="http://schemas.openxmlformats.org/officeDocument/2006/relationships/customXml" Target="../ink/ink338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405.xml"/><Relationship Id="rId155" Type="http://schemas.openxmlformats.org/officeDocument/2006/relationships/image" Target="../media/image304.png"/><Relationship Id="rId176" Type="http://schemas.openxmlformats.org/officeDocument/2006/relationships/customXml" Target="../ink/ink3454.xml"/><Relationship Id="rId197" Type="http://schemas.openxmlformats.org/officeDocument/2006/relationships/image" Target="../media/image323.png"/><Relationship Id="rId201" Type="http://schemas.openxmlformats.org/officeDocument/2006/relationships/customXml" Target="../ink/ink3467.xml"/><Relationship Id="rId17" Type="http://schemas.openxmlformats.org/officeDocument/2006/relationships/image" Target="../media/image236.png"/><Relationship Id="rId38" Type="http://schemas.openxmlformats.org/officeDocument/2006/relationships/customXml" Target="../ink/ink338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427.xml"/><Relationship Id="rId70" Type="http://schemas.openxmlformats.org/officeDocument/2006/relationships/customXml" Target="../ink/ink340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449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79.xml"/><Relationship Id="rId49" Type="http://schemas.openxmlformats.org/officeDocument/2006/relationships/image" Target="../media/image252.png"/><Relationship Id="rId114" Type="http://schemas.openxmlformats.org/officeDocument/2006/relationships/customXml" Target="../ink/ink3422.xml"/><Relationship Id="rId60" Type="http://schemas.openxmlformats.org/officeDocument/2006/relationships/customXml" Target="../ink/ink3395.xml"/><Relationship Id="rId81" Type="http://schemas.openxmlformats.org/officeDocument/2006/relationships/image" Target="../media/image268.png"/><Relationship Id="rId135" Type="http://schemas.openxmlformats.org/officeDocument/2006/relationships/customXml" Target="../ink/ink3433.xml"/><Relationship Id="rId156" Type="http://schemas.openxmlformats.org/officeDocument/2006/relationships/customXml" Target="../ink/ink3444.xml"/><Relationship Id="rId177" Type="http://schemas.openxmlformats.org/officeDocument/2006/relationships/image" Target="../media/image313.png"/><Relationship Id="rId198" Type="http://schemas.openxmlformats.org/officeDocument/2006/relationships/customXml" Target="../ink/ink3465.xml"/><Relationship Id="rId202" Type="http://schemas.openxmlformats.org/officeDocument/2006/relationships/image" Target="../media/image325.png"/><Relationship Id="rId18" Type="http://schemas.openxmlformats.org/officeDocument/2006/relationships/customXml" Target="../ink/ink3374.xml"/><Relationship Id="rId39" Type="http://schemas.openxmlformats.org/officeDocument/2006/relationships/image" Target="../media/image247.png"/><Relationship Id="rId50" Type="http://schemas.openxmlformats.org/officeDocument/2006/relationships/customXml" Target="../ink/ink3390.xml"/><Relationship Id="rId104" Type="http://schemas.openxmlformats.org/officeDocument/2006/relationships/customXml" Target="../ink/ink3417.xml"/><Relationship Id="rId125" Type="http://schemas.openxmlformats.org/officeDocument/2006/relationships/image" Target="../media/image290.png"/><Relationship Id="rId146" Type="http://schemas.openxmlformats.org/officeDocument/2006/relationships/customXml" Target="../ink/ink3439.xml"/><Relationship Id="rId167" Type="http://schemas.openxmlformats.org/officeDocument/2006/relationships/image" Target="../media/image308.png"/><Relationship Id="rId188" Type="http://schemas.openxmlformats.org/officeDocument/2006/relationships/customXml" Target="../ink/ink3460.xml"/><Relationship Id="rId71" Type="http://schemas.openxmlformats.org/officeDocument/2006/relationships/image" Target="../media/image263.png"/><Relationship Id="rId92" Type="http://schemas.openxmlformats.org/officeDocument/2006/relationships/customXml" Target="../ink/ink3411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489.xml"/><Relationship Id="rId63" Type="http://schemas.openxmlformats.org/officeDocument/2006/relationships/image" Target="../media/image259.png"/><Relationship Id="rId84" Type="http://schemas.openxmlformats.org/officeDocument/2006/relationships/customXml" Target="../ink/ink3510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554.xml"/><Relationship Id="rId191" Type="http://schemas.openxmlformats.org/officeDocument/2006/relationships/image" Target="../media/image320.png"/><Relationship Id="rId205" Type="http://schemas.openxmlformats.org/officeDocument/2006/relationships/customXml" Target="../ink/ink357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484.xml"/><Relationship Id="rId53" Type="http://schemas.openxmlformats.org/officeDocument/2006/relationships/image" Target="../media/image254.png"/><Relationship Id="rId74" Type="http://schemas.openxmlformats.org/officeDocument/2006/relationships/customXml" Target="../ink/ink3505.xml"/><Relationship Id="rId128" Type="http://schemas.openxmlformats.org/officeDocument/2006/relationships/customXml" Target="../ink/ink3532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549.xml"/><Relationship Id="rId181" Type="http://schemas.openxmlformats.org/officeDocument/2006/relationships/image" Target="../media/image315.png"/><Relationship Id="rId22" Type="http://schemas.openxmlformats.org/officeDocument/2006/relationships/customXml" Target="../ink/ink3479.xml"/><Relationship Id="rId43" Type="http://schemas.openxmlformats.org/officeDocument/2006/relationships/image" Target="../media/image249.png"/><Relationship Id="rId64" Type="http://schemas.openxmlformats.org/officeDocument/2006/relationships/customXml" Target="../ink/ink3500.xml"/><Relationship Id="rId118" Type="http://schemas.openxmlformats.org/officeDocument/2006/relationships/customXml" Target="../ink/ink3527.xml"/><Relationship Id="rId139" Type="http://schemas.openxmlformats.org/officeDocument/2006/relationships/customXml" Target="../ink/ink3538.xml"/><Relationship Id="rId85" Type="http://schemas.openxmlformats.org/officeDocument/2006/relationships/image" Target="../media/image270.png"/><Relationship Id="rId150" Type="http://schemas.openxmlformats.org/officeDocument/2006/relationships/customXml" Target="../ink/ink3544.xml"/><Relationship Id="rId171" Type="http://schemas.openxmlformats.org/officeDocument/2006/relationships/image" Target="../media/image310.png"/><Relationship Id="rId192" Type="http://schemas.openxmlformats.org/officeDocument/2006/relationships/customXml" Target="../ink/ink3565.xml"/><Relationship Id="rId206" Type="http://schemas.openxmlformats.org/officeDocument/2006/relationships/image" Target="../media/image327.png"/><Relationship Id="rId12" Type="http://schemas.openxmlformats.org/officeDocument/2006/relationships/customXml" Target="../ink/ink3474.xml"/><Relationship Id="rId33" Type="http://schemas.openxmlformats.org/officeDocument/2006/relationships/image" Target="../media/image244.png"/><Relationship Id="rId108" Type="http://schemas.openxmlformats.org/officeDocument/2006/relationships/customXml" Target="../ink/ink3522.xml"/><Relationship Id="rId129" Type="http://schemas.openxmlformats.org/officeDocument/2006/relationships/customXml" Target="../ink/ink3533.xml"/><Relationship Id="rId54" Type="http://schemas.openxmlformats.org/officeDocument/2006/relationships/customXml" Target="../ink/ink3495.xml"/><Relationship Id="rId75" Type="http://schemas.openxmlformats.org/officeDocument/2006/relationships/image" Target="../media/image265.png"/><Relationship Id="rId96" Type="http://schemas.openxmlformats.org/officeDocument/2006/relationships/customXml" Target="../ink/ink3516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560.xml"/><Relationship Id="rId6" Type="http://schemas.openxmlformats.org/officeDocument/2006/relationships/customXml" Target="../ink/ink3471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490.xml"/><Relationship Id="rId65" Type="http://schemas.openxmlformats.org/officeDocument/2006/relationships/image" Target="../media/image260.png"/><Relationship Id="rId86" Type="http://schemas.openxmlformats.org/officeDocument/2006/relationships/customXml" Target="../ink/ink3511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555.xml"/><Relationship Id="rId193" Type="http://schemas.openxmlformats.org/officeDocument/2006/relationships/image" Target="../media/image321.png"/><Relationship Id="rId207" Type="http://schemas.openxmlformats.org/officeDocument/2006/relationships/customXml" Target="../ink/ink3573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485.xml"/><Relationship Id="rId55" Type="http://schemas.openxmlformats.org/officeDocument/2006/relationships/image" Target="../media/image255.png"/><Relationship Id="rId76" Type="http://schemas.openxmlformats.org/officeDocument/2006/relationships/customXml" Target="../ink/ink3506.xml"/><Relationship Id="rId97" Type="http://schemas.openxmlformats.org/officeDocument/2006/relationships/image" Target="../media/image276.png"/><Relationship Id="rId120" Type="http://schemas.openxmlformats.org/officeDocument/2006/relationships/customXml" Target="../ink/ink3528.xml"/><Relationship Id="rId141" Type="http://schemas.openxmlformats.org/officeDocument/2006/relationships/customXml" Target="../ink/ink3539.xml"/><Relationship Id="rId7" Type="http://schemas.openxmlformats.org/officeDocument/2006/relationships/image" Target="../media/image1910.png"/><Relationship Id="rId162" Type="http://schemas.openxmlformats.org/officeDocument/2006/relationships/customXml" Target="../ink/ink3550.xml"/><Relationship Id="rId183" Type="http://schemas.openxmlformats.org/officeDocument/2006/relationships/image" Target="../media/image316.png"/><Relationship Id="rId24" Type="http://schemas.openxmlformats.org/officeDocument/2006/relationships/customXml" Target="../ink/ink3480.xml"/><Relationship Id="rId40" Type="http://schemas.openxmlformats.org/officeDocument/2006/relationships/customXml" Target="../ink/ink3488.xml"/><Relationship Id="rId45" Type="http://schemas.openxmlformats.org/officeDocument/2006/relationships/image" Target="../media/image250.png"/><Relationship Id="rId66" Type="http://schemas.openxmlformats.org/officeDocument/2006/relationships/customXml" Target="../ink/ink3501.xml"/><Relationship Id="rId87" Type="http://schemas.openxmlformats.org/officeDocument/2006/relationships/image" Target="../media/image271.png"/><Relationship Id="rId110" Type="http://schemas.openxmlformats.org/officeDocument/2006/relationships/customXml" Target="../ink/ink3523.xml"/><Relationship Id="rId115" Type="http://schemas.openxmlformats.org/officeDocument/2006/relationships/image" Target="../media/image285.png"/><Relationship Id="rId131" Type="http://schemas.openxmlformats.org/officeDocument/2006/relationships/customXml" Target="../ink/ink3534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558.xml"/><Relationship Id="rId61" Type="http://schemas.openxmlformats.org/officeDocument/2006/relationships/image" Target="../media/image258.png"/><Relationship Id="rId82" Type="http://schemas.openxmlformats.org/officeDocument/2006/relationships/customXml" Target="../ink/ink3509.xml"/><Relationship Id="rId152" Type="http://schemas.openxmlformats.org/officeDocument/2006/relationships/customXml" Target="../ink/ink3545.xml"/><Relationship Id="rId173" Type="http://schemas.openxmlformats.org/officeDocument/2006/relationships/image" Target="../media/image311.png"/><Relationship Id="rId194" Type="http://schemas.openxmlformats.org/officeDocument/2006/relationships/customXml" Target="../ink/ink3566.xml"/><Relationship Id="rId199" Type="http://schemas.openxmlformats.org/officeDocument/2006/relationships/customXml" Target="../ink/ink3569.xml"/><Relationship Id="rId203" Type="http://schemas.openxmlformats.org/officeDocument/2006/relationships/customXml" Target="../ink/ink3571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475.xml"/><Relationship Id="rId30" Type="http://schemas.openxmlformats.org/officeDocument/2006/relationships/customXml" Target="../ink/ink3483.xml"/><Relationship Id="rId35" Type="http://schemas.openxmlformats.org/officeDocument/2006/relationships/image" Target="../media/image245.png"/><Relationship Id="rId56" Type="http://schemas.openxmlformats.org/officeDocument/2006/relationships/customXml" Target="../ink/ink3496.xml"/><Relationship Id="rId77" Type="http://schemas.openxmlformats.org/officeDocument/2006/relationships/image" Target="../media/image266.png"/><Relationship Id="rId100" Type="http://schemas.openxmlformats.org/officeDocument/2006/relationships/customXml" Target="../ink/ink3518.xml"/><Relationship Id="rId105" Type="http://schemas.openxmlformats.org/officeDocument/2006/relationships/image" Target="../media/image280.png"/><Relationship Id="rId126" Type="http://schemas.openxmlformats.org/officeDocument/2006/relationships/customXml" Target="../ink/ink3531.xml"/><Relationship Id="rId147" Type="http://schemas.openxmlformats.org/officeDocument/2006/relationships/image" Target="../media/image300.png"/><Relationship Id="rId168" Type="http://schemas.openxmlformats.org/officeDocument/2006/relationships/customXml" Target="../ink/ink3553.xml"/><Relationship Id="rId8" Type="http://schemas.openxmlformats.org/officeDocument/2006/relationships/customXml" Target="../ink/ink3472.xml"/><Relationship Id="rId51" Type="http://schemas.openxmlformats.org/officeDocument/2006/relationships/image" Target="../media/image253.png"/><Relationship Id="rId72" Type="http://schemas.openxmlformats.org/officeDocument/2006/relationships/customXml" Target="../ink/ink3504.xml"/><Relationship Id="rId93" Type="http://schemas.openxmlformats.org/officeDocument/2006/relationships/image" Target="../media/image274.png"/><Relationship Id="rId98" Type="http://schemas.openxmlformats.org/officeDocument/2006/relationships/customXml" Target="../ink/ink3517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561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491.xml"/><Relationship Id="rId67" Type="http://schemas.openxmlformats.org/officeDocument/2006/relationships/image" Target="../media/image261.png"/><Relationship Id="rId116" Type="http://schemas.openxmlformats.org/officeDocument/2006/relationships/customXml" Target="../ink/ink3526.xml"/><Relationship Id="rId137" Type="http://schemas.openxmlformats.org/officeDocument/2006/relationships/customXml" Target="../ink/ink3537.xml"/><Relationship Id="rId158" Type="http://schemas.openxmlformats.org/officeDocument/2006/relationships/customXml" Target="../ink/ink3548.xml"/><Relationship Id="rId20" Type="http://schemas.openxmlformats.org/officeDocument/2006/relationships/customXml" Target="../ink/ink3478.xml"/><Relationship Id="rId41" Type="http://schemas.openxmlformats.org/officeDocument/2006/relationships/image" Target="../media/image248.png"/><Relationship Id="rId62" Type="http://schemas.openxmlformats.org/officeDocument/2006/relationships/customXml" Target="../ink/ink3499.xml"/><Relationship Id="rId83" Type="http://schemas.openxmlformats.org/officeDocument/2006/relationships/image" Target="../media/image269.png"/><Relationship Id="rId88" Type="http://schemas.openxmlformats.org/officeDocument/2006/relationships/customXml" Target="../ink/ink3512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556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564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486.xml"/><Relationship Id="rId57" Type="http://schemas.openxmlformats.org/officeDocument/2006/relationships/image" Target="../media/image256.png"/><Relationship Id="rId106" Type="http://schemas.openxmlformats.org/officeDocument/2006/relationships/customXml" Target="../ink/ink3521.xml"/><Relationship Id="rId127" Type="http://schemas.openxmlformats.org/officeDocument/2006/relationships/image" Target="../media/image291.png"/><Relationship Id="rId10" Type="http://schemas.openxmlformats.org/officeDocument/2006/relationships/customXml" Target="../ink/ink3473.xml"/><Relationship Id="rId31" Type="http://schemas.openxmlformats.org/officeDocument/2006/relationships/image" Target="../media/image243.png"/><Relationship Id="rId52" Type="http://schemas.openxmlformats.org/officeDocument/2006/relationships/customXml" Target="../ink/ink3494.xml"/><Relationship Id="rId73" Type="http://schemas.openxmlformats.org/officeDocument/2006/relationships/image" Target="../media/image264.png"/><Relationship Id="rId78" Type="http://schemas.openxmlformats.org/officeDocument/2006/relationships/customXml" Target="../ink/ink3507.xml"/><Relationship Id="rId94" Type="http://schemas.openxmlformats.org/officeDocument/2006/relationships/customXml" Target="../ink/ink3515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529.xml"/><Relationship Id="rId143" Type="http://schemas.openxmlformats.org/officeDocument/2006/relationships/customXml" Target="../ink/ink3540.xml"/><Relationship Id="rId148" Type="http://schemas.openxmlformats.org/officeDocument/2006/relationships/customXml" Target="../ink/ink3543.xml"/><Relationship Id="rId164" Type="http://schemas.openxmlformats.org/officeDocument/2006/relationships/customXml" Target="../ink/ink3551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470.xml"/><Relationship Id="rId9" Type="http://schemas.openxmlformats.org/officeDocument/2006/relationships/image" Target="../media/image232.png"/><Relationship Id="rId180" Type="http://schemas.openxmlformats.org/officeDocument/2006/relationships/customXml" Target="../ink/ink3559.xml"/><Relationship Id="rId26" Type="http://schemas.openxmlformats.org/officeDocument/2006/relationships/customXml" Target="../ink/ink3481.xml"/><Relationship Id="rId47" Type="http://schemas.openxmlformats.org/officeDocument/2006/relationships/image" Target="../media/image251.png"/><Relationship Id="rId68" Type="http://schemas.openxmlformats.org/officeDocument/2006/relationships/customXml" Target="../ink/ink3502.xml"/><Relationship Id="rId89" Type="http://schemas.openxmlformats.org/officeDocument/2006/relationships/image" Target="../media/image272.png"/><Relationship Id="rId112" Type="http://schemas.openxmlformats.org/officeDocument/2006/relationships/customXml" Target="../ink/ink3524.xml"/><Relationship Id="rId133" Type="http://schemas.openxmlformats.org/officeDocument/2006/relationships/customXml" Target="../ink/ink3535.xml"/><Relationship Id="rId154" Type="http://schemas.openxmlformats.org/officeDocument/2006/relationships/customXml" Target="../ink/ink3546.xml"/><Relationship Id="rId175" Type="http://schemas.openxmlformats.org/officeDocument/2006/relationships/image" Target="../media/image312.png"/><Relationship Id="rId196" Type="http://schemas.openxmlformats.org/officeDocument/2006/relationships/customXml" Target="../ink/ink3567.xml"/><Relationship Id="rId200" Type="http://schemas.openxmlformats.org/officeDocument/2006/relationships/image" Target="../media/image324.png"/><Relationship Id="rId16" Type="http://schemas.openxmlformats.org/officeDocument/2006/relationships/customXml" Target="../ink/ink3476.xml"/><Relationship Id="rId37" Type="http://schemas.openxmlformats.org/officeDocument/2006/relationships/image" Target="../media/image246.png"/><Relationship Id="rId58" Type="http://schemas.openxmlformats.org/officeDocument/2006/relationships/customXml" Target="../ink/ink3497.xml"/><Relationship Id="rId79" Type="http://schemas.openxmlformats.org/officeDocument/2006/relationships/image" Target="../media/image267.png"/><Relationship Id="rId102" Type="http://schemas.openxmlformats.org/officeDocument/2006/relationships/customXml" Target="../ink/ink3519.xml"/><Relationship Id="rId123" Type="http://schemas.openxmlformats.org/officeDocument/2006/relationships/image" Target="../media/image289.png"/><Relationship Id="rId144" Type="http://schemas.openxmlformats.org/officeDocument/2006/relationships/customXml" Target="../ink/ink3541.xml"/><Relationship Id="rId90" Type="http://schemas.openxmlformats.org/officeDocument/2006/relationships/customXml" Target="../ink/ink3513.xml"/><Relationship Id="rId165" Type="http://schemas.openxmlformats.org/officeDocument/2006/relationships/image" Target="../media/image58.png"/><Relationship Id="rId186" Type="http://schemas.openxmlformats.org/officeDocument/2006/relationships/customXml" Target="../ink/ink3562.xml"/><Relationship Id="rId27" Type="http://schemas.openxmlformats.org/officeDocument/2006/relationships/image" Target="../media/image241.png"/><Relationship Id="rId48" Type="http://schemas.openxmlformats.org/officeDocument/2006/relationships/customXml" Target="../ink/ink349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508.xml"/><Relationship Id="rId155" Type="http://schemas.openxmlformats.org/officeDocument/2006/relationships/image" Target="../media/image304.png"/><Relationship Id="rId176" Type="http://schemas.openxmlformats.org/officeDocument/2006/relationships/customXml" Target="../ink/ink3557.xml"/><Relationship Id="rId197" Type="http://schemas.openxmlformats.org/officeDocument/2006/relationships/image" Target="../media/image323.png"/><Relationship Id="rId201" Type="http://schemas.openxmlformats.org/officeDocument/2006/relationships/customXml" Target="../ink/ink3570.xml"/><Relationship Id="rId17" Type="http://schemas.openxmlformats.org/officeDocument/2006/relationships/image" Target="../media/image236.png"/><Relationship Id="rId38" Type="http://schemas.openxmlformats.org/officeDocument/2006/relationships/customXml" Target="../ink/ink3487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530.xml"/><Relationship Id="rId70" Type="http://schemas.openxmlformats.org/officeDocument/2006/relationships/customXml" Target="../ink/ink3503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552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82.xml"/><Relationship Id="rId49" Type="http://schemas.openxmlformats.org/officeDocument/2006/relationships/image" Target="../media/image252.png"/><Relationship Id="rId114" Type="http://schemas.openxmlformats.org/officeDocument/2006/relationships/customXml" Target="../ink/ink3525.xml"/><Relationship Id="rId60" Type="http://schemas.openxmlformats.org/officeDocument/2006/relationships/customXml" Target="../ink/ink3498.xml"/><Relationship Id="rId81" Type="http://schemas.openxmlformats.org/officeDocument/2006/relationships/image" Target="../media/image268.png"/><Relationship Id="rId135" Type="http://schemas.openxmlformats.org/officeDocument/2006/relationships/customXml" Target="../ink/ink3536.xml"/><Relationship Id="rId156" Type="http://schemas.openxmlformats.org/officeDocument/2006/relationships/customXml" Target="../ink/ink3547.xml"/><Relationship Id="rId177" Type="http://schemas.openxmlformats.org/officeDocument/2006/relationships/image" Target="../media/image313.png"/><Relationship Id="rId198" Type="http://schemas.openxmlformats.org/officeDocument/2006/relationships/customXml" Target="../ink/ink3568.xml"/><Relationship Id="rId202" Type="http://schemas.openxmlformats.org/officeDocument/2006/relationships/image" Target="../media/image325.png"/><Relationship Id="rId18" Type="http://schemas.openxmlformats.org/officeDocument/2006/relationships/customXml" Target="../ink/ink3477.xml"/><Relationship Id="rId39" Type="http://schemas.openxmlformats.org/officeDocument/2006/relationships/image" Target="../media/image247.png"/><Relationship Id="rId50" Type="http://schemas.openxmlformats.org/officeDocument/2006/relationships/customXml" Target="../ink/ink3493.xml"/><Relationship Id="rId104" Type="http://schemas.openxmlformats.org/officeDocument/2006/relationships/customXml" Target="../ink/ink3520.xml"/><Relationship Id="rId125" Type="http://schemas.openxmlformats.org/officeDocument/2006/relationships/image" Target="../media/image290.png"/><Relationship Id="rId146" Type="http://schemas.openxmlformats.org/officeDocument/2006/relationships/customXml" Target="../ink/ink3542.xml"/><Relationship Id="rId167" Type="http://schemas.openxmlformats.org/officeDocument/2006/relationships/image" Target="../media/image308.png"/><Relationship Id="rId188" Type="http://schemas.openxmlformats.org/officeDocument/2006/relationships/customXml" Target="../ink/ink3563.xml"/><Relationship Id="rId71" Type="http://schemas.openxmlformats.org/officeDocument/2006/relationships/image" Target="../media/image263.png"/><Relationship Id="rId92" Type="http://schemas.openxmlformats.org/officeDocument/2006/relationships/customXml" Target="../ink/ink3514.xml"/><Relationship Id="rId2" Type="http://schemas.openxmlformats.org/officeDocument/2006/relationships/customXml" Target="../ink/ink3469.xml"/><Relationship Id="rId29" Type="http://schemas.openxmlformats.org/officeDocument/2006/relationships/image" Target="../media/image242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594.xml"/><Relationship Id="rId63" Type="http://schemas.openxmlformats.org/officeDocument/2006/relationships/image" Target="../media/image259.png"/><Relationship Id="rId84" Type="http://schemas.openxmlformats.org/officeDocument/2006/relationships/customXml" Target="../ink/ink361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659.xml"/><Relationship Id="rId191" Type="http://schemas.openxmlformats.org/officeDocument/2006/relationships/image" Target="../media/image320.png"/><Relationship Id="rId205" Type="http://schemas.openxmlformats.org/officeDocument/2006/relationships/customXml" Target="../ink/ink3677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589.xml"/><Relationship Id="rId53" Type="http://schemas.openxmlformats.org/officeDocument/2006/relationships/image" Target="../media/image254.png"/><Relationship Id="rId74" Type="http://schemas.openxmlformats.org/officeDocument/2006/relationships/customXml" Target="../ink/ink3610.xml"/><Relationship Id="rId128" Type="http://schemas.openxmlformats.org/officeDocument/2006/relationships/customXml" Target="../ink/ink363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654.xml"/><Relationship Id="rId181" Type="http://schemas.openxmlformats.org/officeDocument/2006/relationships/image" Target="../media/image315.png"/><Relationship Id="rId22" Type="http://schemas.openxmlformats.org/officeDocument/2006/relationships/customXml" Target="../ink/ink3584.xml"/><Relationship Id="rId43" Type="http://schemas.openxmlformats.org/officeDocument/2006/relationships/image" Target="../media/image249.png"/><Relationship Id="rId64" Type="http://schemas.openxmlformats.org/officeDocument/2006/relationships/customXml" Target="../ink/ink3605.xml"/><Relationship Id="rId118" Type="http://schemas.openxmlformats.org/officeDocument/2006/relationships/customXml" Target="../ink/ink3632.xml"/><Relationship Id="rId139" Type="http://schemas.openxmlformats.org/officeDocument/2006/relationships/customXml" Target="../ink/ink3643.xml"/><Relationship Id="rId85" Type="http://schemas.openxmlformats.org/officeDocument/2006/relationships/image" Target="../media/image270.png"/><Relationship Id="rId150" Type="http://schemas.openxmlformats.org/officeDocument/2006/relationships/customXml" Target="../ink/ink3649.xml"/><Relationship Id="rId171" Type="http://schemas.openxmlformats.org/officeDocument/2006/relationships/image" Target="../media/image310.png"/><Relationship Id="rId192" Type="http://schemas.openxmlformats.org/officeDocument/2006/relationships/customXml" Target="../ink/ink3670.xml"/><Relationship Id="rId206" Type="http://schemas.openxmlformats.org/officeDocument/2006/relationships/image" Target="../media/image327.png"/><Relationship Id="rId12" Type="http://schemas.openxmlformats.org/officeDocument/2006/relationships/customXml" Target="../ink/ink3579.xml"/><Relationship Id="rId33" Type="http://schemas.openxmlformats.org/officeDocument/2006/relationships/image" Target="../media/image244.png"/><Relationship Id="rId108" Type="http://schemas.openxmlformats.org/officeDocument/2006/relationships/customXml" Target="../ink/ink3627.xml"/><Relationship Id="rId129" Type="http://schemas.openxmlformats.org/officeDocument/2006/relationships/customXml" Target="../ink/ink3638.xml"/><Relationship Id="rId54" Type="http://schemas.openxmlformats.org/officeDocument/2006/relationships/customXml" Target="../ink/ink3600.xml"/><Relationship Id="rId75" Type="http://schemas.openxmlformats.org/officeDocument/2006/relationships/image" Target="../media/image265.png"/><Relationship Id="rId96" Type="http://schemas.openxmlformats.org/officeDocument/2006/relationships/customXml" Target="../ink/ink3621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665.xml"/><Relationship Id="rId6" Type="http://schemas.openxmlformats.org/officeDocument/2006/relationships/customXml" Target="../ink/ink3576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595.xml"/><Relationship Id="rId65" Type="http://schemas.openxmlformats.org/officeDocument/2006/relationships/image" Target="../media/image260.png"/><Relationship Id="rId86" Type="http://schemas.openxmlformats.org/officeDocument/2006/relationships/customXml" Target="../ink/ink3616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660.xml"/><Relationship Id="rId193" Type="http://schemas.openxmlformats.org/officeDocument/2006/relationships/image" Target="../media/image321.png"/><Relationship Id="rId207" Type="http://schemas.openxmlformats.org/officeDocument/2006/relationships/customXml" Target="../ink/ink3678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590.xml"/><Relationship Id="rId55" Type="http://schemas.openxmlformats.org/officeDocument/2006/relationships/image" Target="../media/image255.png"/><Relationship Id="rId76" Type="http://schemas.openxmlformats.org/officeDocument/2006/relationships/customXml" Target="../ink/ink3611.xml"/><Relationship Id="rId97" Type="http://schemas.openxmlformats.org/officeDocument/2006/relationships/image" Target="../media/image276.png"/><Relationship Id="rId120" Type="http://schemas.openxmlformats.org/officeDocument/2006/relationships/customXml" Target="../ink/ink3633.xml"/><Relationship Id="rId141" Type="http://schemas.openxmlformats.org/officeDocument/2006/relationships/customXml" Target="../ink/ink3644.xml"/><Relationship Id="rId7" Type="http://schemas.openxmlformats.org/officeDocument/2006/relationships/image" Target="../media/image1910.png"/><Relationship Id="rId162" Type="http://schemas.openxmlformats.org/officeDocument/2006/relationships/customXml" Target="../ink/ink3655.xml"/><Relationship Id="rId183" Type="http://schemas.openxmlformats.org/officeDocument/2006/relationships/image" Target="../media/image316.png"/><Relationship Id="rId24" Type="http://schemas.openxmlformats.org/officeDocument/2006/relationships/customXml" Target="../ink/ink3585.xml"/><Relationship Id="rId45" Type="http://schemas.openxmlformats.org/officeDocument/2006/relationships/image" Target="../media/image250.png"/><Relationship Id="rId66" Type="http://schemas.openxmlformats.org/officeDocument/2006/relationships/customXml" Target="../ink/ink3606.xml"/><Relationship Id="rId87" Type="http://schemas.openxmlformats.org/officeDocument/2006/relationships/image" Target="../media/image271.png"/><Relationship Id="rId110" Type="http://schemas.openxmlformats.org/officeDocument/2006/relationships/customXml" Target="../ink/ink3628.xml"/><Relationship Id="rId131" Type="http://schemas.openxmlformats.org/officeDocument/2006/relationships/customXml" Target="../ink/ink3639.xml"/><Relationship Id="rId61" Type="http://schemas.openxmlformats.org/officeDocument/2006/relationships/image" Target="../media/image258.png"/><Relationship Id="rId82" Type="http://schemas.openxmlformats.org/officeDocument/2006/relationships/customXml" Target="../ink/ink3614.xml"/><Relationship Id="rId152" Type="http://schemas.openxmlformats.org/officeDocument/2006/relationships/customXml" Target="../ink/ink3650.xml"/><Relationship Id="rId173" Type="http://schemas.openxmlformats.org/officeDocument/2006/relationships/image" Target="../media/image311.png"/><Relationship Id="rId194" Type="http://schemas.openxmlformats.org/officeDocument/2006/relationships/customXml" Target="../ink/ink3671.xml"/><Relationship Id="rId199" Type="http://schemas.openxmlformats.org/officeDocument/2006/relationships/customXml" Target="../ink/ink3674.xml"/><Relationship Id="rId203" Type="http://schemas.openxmlformats.org/officeDocument/2006/relationships/customXml" Target="../ink/ink3676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580.xml"/><Relationship Id="rId30" Type="http://schemas.openxmlformats.org/officeDocument/2006/relationships/customXml" Target="../ink/ink3588.xml"/><Relationship Id="rId35" Type="http://schemas.openxmlformats.org/officeDocument/2006/relationships/image" Target="../media/image245.png"/><Relationship Id="rId56" Type="http://schemas.openxmlformats.org/officeDocument/2006/relationships/customXml" Target="../ink/ink3601.xml"/><Relationship Id="rId77" Type="http://schemas.openxmlformats.org/officeDocument/2006/relationships/image" Target="../media/image266.png"/><Relationship Id="rId100" Type="http://schemas.openxmlformats.org/officeDocument/2006/relationships/customXml" Target="../ink/ink3623.xml"/><Relationship Id="rId105" Type="http://schemas.openxmlformats.org/officeDocument/2006/relationships/image" Target="../media/image280.png"/><Relationship Id="rId126" Type="http://schemas.openxmlformats.org/officeDocument/2006/relationships/customXml" Target="../ink/ink3636.xml"/><Relationship Id="rId147" Type="http://schemas.openxmlformats.org/officeDocument/2006/relationships/image" Target="../media/image300.png"/><Relationship Id="rId168" Type="http://schemas.openxmlformats.org/officeDocument/2006/relationships/customXml" Target="../ink/ink3658.xml"/><Relationship Id="rId8" Type="http://schemas.openxmlformats.org/officeDocument/2006/relationships/customXml" Target="../ink/ink3577.xml"/><Relationship Id="rId51" Type="http://schemas.openxmlformats.org/officeDocument/2006/relationships/image" Target="../media/image253.png"/><Relationship Id="rId72" Type="http://schemas.openxmlformats.org/officeDocument/2006/relationships/customXml" Target="../ink/ink3609.xml"/><Relationship Id="rId93" Type="http://schemas.openxmlformats.org/officeDocument/2006/relationships/image" Target="../media/image274.png"/><Relationship Id="rId98" Type="http://schemas.openxmlformats.org/officeDocument/2006/relationships/customXml" Target="../ink/ink362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666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596.xml"/><Relationship Id="rId67" Type="http://schemas.openxmlformats.org/officeDocument/2006/relationships/image" Target="../media/image261.png"/><Relationship Id="rId116" Type="http://schemas.openxmlformats.org/officeDocument/2006/relationships/customXml" Target="../ink/ink3631.xml"/><Relationship Id="rId137" Type="http://schemas.openxmlformats.org/officeDocument/2006/relationships/customXml" Target="../ink/ink3642.xml"/><Relationship Id="rId158" Type="http://schemas.openxmlformats.org/officeDocument/2006/relationships/customXml" Target="../ink/ink3653.xml"/><Relationship Id="rId20" Type="http://schemas.openxmlformats.org/officeDocument/2006/relationships/customXml" Target="../ink/ink3583.xml"/><Relationship Id="rId41" Type="http://schemas.openxmlformats.org/officeDocument/2006/relationships/image" Target="../media/image248.png"/><Relationship Id="rId62" Type="http://schemas.openxmlformats.org/officeDocument/2006/relationships/customXml" Target="../ink/ink3604.xml"/><Relationship Id="rId83" Type="http://schemas.openxmlformats.org/officeDocument/2006/relationships/image" Target="../media/image269.png"/><Relationship Id="rId88" Type="http://schemas.openxmlformats.org/officeDocument/2006/relationships/customXml" Target="../ink/ink361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661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679.xml"/><Relationship Id="rId190" Type="http://schemas.openxmlformats.org/officeDocument/2006/relationships/customXml" Target="../ink/ink3669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591.xml"/><Relationship Id="rId57" Type="http://schemas.openxmlformats.org/officeDocument/2006/relationships/image" Target="../media/image256.png"/><Relationship Id="rId106" Type="http://schemas.openxmlformats.org/officeDocument/2006/relationships/customXml" Target="../ink/ink3626.xml"/><Relationship Id="rId127" Type="http://schemas.openxmlformats.org/officeDocument/2006/relationships/image" Target="../media/image291.png"/><Relationship Id="rId10" Type="http://schemas.openxmlformats.org/officeDocument/2006/relationships/customXml" Target="../ink/ink3578.xml"/><Relationship Id="rId31" Type="http://schemas.openxmlformats.org/officeDocument/2006/relationships/image" Target="../media/image243.png"/><Relationship Id="rId52" Type="http://schemas.openxmlformats.org/officeDocument/2006/relationships/customXml" Target="../ink/ink3599.xml"/><Relationship Id="rId73" Type="http://schemas.openxmlformats.org/officeDocument/2006/relationships/image" Target="../media/image264.png"/><Relationship Id="rId78" Type="http://schemas.openxmlformats.org/officeDocument/2006/relationships/customXml" Target="../ink/ink3612.xml"/><Relationship Id="rId94" Type="http://schemas.openxmlformats.org/officeDocument/2006/relationships/customXml" Target="../ink/ink362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634.xml"/><Relationship Id="rId143" Type="http://schemas.openxmlformats.org/officeDocument/2006/relationships/customXml" Target="../ink/ink3645.xml"/><Relationship Id="rId148" Type="http://schemas.openxmlformats.org/officeDocument/2006/relationships/customXml" Target="../ink/ink3648.xml"/><Relationship Id="rId164" Type="http://schemas.openxmlformats.org/officeDocument/2006/relationships/customXml" Target="../ink/ink3656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575.xml"/><Relationship Id="rId9" Type="http://schemas.openxmlformats.org/officeDocument/2006/relationships/image" Target="../media/image232.png"/><Relationship Id="rId180" Type="http://schemas.openxmlformats.org/officeDocument/2006/relationships/customXml" Target="../ink/ink3664.xml"/><Relationship Id="rId210" Type="http://schemas.openxmlformats.org/officeDocument/2006/relationships/image" Target="../media/image329.png"/><Relationship Id="rId26" Type="http://schemas.openxmlformats.org/officeDocument/2006/relationships/customXml" Target="../ink/ink3586.xml"/><Relationship Id="rId47" Type="http://schemas.openxmlformats.org/officeDocument/2006/relationships/image" Target="../media/image251.png"/><Relationship Id="rId68" Type="http://schemas.openxmlformats.org/officeDocument/2006/relationships/customXml" Target="../ink/ink3607.xml"/><Relationship Id="rId89" Type="http://schemas.openxmlformats.org/officeDocument/2006/relationships/image" Target="../media/image272.png"/><Relationship Id="rId112" Type="http://schemas.openxmlformats.org/officeDocument/2006/relationships/customXml" Target="../ink/ink3629.xml"/><Relationship Id="rId133" Type="http://schemas.openxmlformats.org/officeDocument/2006/relationships/customXml" Target="../ink/ink3640.xml"/><Relationship Id="rId154" Type="http://schemas.openxmlformats.org/officeDocument/2006/relationships/customXml" Target="../ink/ink3651.xml"/><Relationship Id="rId175" Type="http://schemas.openxmlformats.org/officeDocument/2006/relationships/image" Target="../media/image312.png"/><Relationship Id="rId196" Type="http://schemas.openxmlformats.org/officeDocument/2006/relationships/customXml" Target="../ink/ink3672.xml"/><Relationship Id="rId200" Type="http://schemas.openxmlformats.org/officeDocument/2006/relationships/image" Target="../media/image324.png"/><Relationship Id="rId16" Type="http://schemas.openxmlformats.org/officeDocument/2006/relationships/customXml" Target="../ink/ink3581.xml"/><Relationship Id="rId37" Type="http://schemas.openxmlformats.org/officeDocument/2006/relationships/image" Target="../media/image246.png"/><Relationship Id="rId58" Type="http://schemas.openxmlformats.org/officeDocument/2006/relationships/customXml" Target="../ink/ink3602.xml"/><Relationship Id="rId79" Type="http://schemas.openxmlformats.org/officeDocument/2006/relationships/image" Target="../media/image267.png"/><Relationship Id="rId102" Type="http://schemas.openxmlformats.org/officeDocument/2006/relationships/customXml" Target="../ink/ink3624.xml"/><Relationship Id="rId123" Type="http://schemas.openxmlformats.org/officeDocument/2006/relationships/image" Target="../media/image289.png"/><Relationship Id="rId144" Type="http://schemas.openxmlformats.org/officeDocument/2006/relationships/customXml" Target="../ink/ink3646.xml"/><Relationship Id="rId90" Type="http://schemas.openxmlformats.org/officeDocument/2006/relationships/customXml" Target="../ink/ink3618.xml"/><Relationship Id="rId165" Type="http://schemas.openxmlformats.org/officeDocument/2006/relationships/image" Target="../media/image58.png"/><Relationship Id="rId186" Type="http://schemas.openxmlformats.org/officeDocument/2006/relationships/customXml" Target="../ink/ink3667.xml"/><Relationship Id="rId211" Type="http://schemas.openxmlformats.org/officeDocument/2006/relationships/customXml" Target="../ink/ink3680.xml"/><Relationship Id="rId27" Type="http://schemas.openxmlformats.org/officeDocument/2006/relationships/image" Target="../media/image241.png"/><Relationship Id="rId48" Type="http://schemas.openxmlformats.org/officeDocument/2006/relationships/customXml" Target="../ink/ink359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613.xml"/><Relationship Id="rId155" Type="http://schemas.openxmlformats.org/officeDocument/2006/relationships/image" Target="../media/image304.png"/><Relationship Id="rId176" Type="http://schemas.openxmlformats.org/officeDocument/2006/relationships/customXml" Target="../ink/ink3662.xml"/><Relationship Id="rId197" Type="http://schemas.openxmlformats.org/officeDocument/2006/relationships/image" Target="../media/image323.png"/><Relationship Id="rId201" Type="http://schemas.openxmlformats.org/officeDocument/2006/relationships/customXml" Target="../ink/ink3675.xml"/><Relationship Id="rId17" Type="http://schemas.openxmlformats.org/officeDocument/2006/relationships/image" Target="../media/image236.png"/><Relationship Id="rId38" Type="http://schemas.openxmlformats.org/officeDocument/2006/relationships/customXml" Target="../ink/ink359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635.xml"/><Relationship Id="rId70" Type="http://schemas.openxmlformats.org/officeDocument/2006/relationships/customXml" Target="../ink/ink3608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657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587.xml"/><Relationship Id="rId49" Type="http://schemas.openxmlformats.org/officeDocument/2006/relationships/image" Target="../media/image252.png"/><Relationship Id="rId114" Type="http://schemas.openxmlformats.org/officeDocument/2006/relationships/customXml" Target="../ink/ink3630.xml"/><Relationship Id="rId60" Type="http://schemas.openxmlformats.org/officeDocument/2006/relationships/customXml" Target="../ink/ink3603.xml"/><Relationship Id="rId81" Type="http://schemas.openxmlformats.org/officeDocument/2006/relationships/image" Target="../media/image268.png"/><Relationship Id="rId135" Type="http://schemas.openxmlformats.org/officeDocument/2006/relationships/customXml" Target="../ink/ink3641.xml"/><Relationship Id="rId156" Type="http://schemas.openxmlformats.org/officeDocument/2006/relationships/customXml" Target="../ink/ink3652.xml"/><Relationship Id="rId177" Type="http://schemas.openxmlformats.org/officeDocument/2006/relationships/image" Target="../media/image313.png"/><Relationship Id="rId198" Type="http://schemas.openxmlformats.org/officeDocument/2006/relationships/customXml" Target="../ink/ink3673.xml"/><Relationship Id="rId202" Type="http://schemas.openxmlformats.org/officeDocument/2006/relationships/image" Target="../media/image325.png"/><Relationship Id="rId18" Type="http://schemas.openxmlformats.org/officeDocument/2006/relationships/customXml" Target="../ink/ink3582.xml"/><Relationship Id="rId39" Type="http://schemas.openxmlformats.org/officeDocument/2006/relationships/image" Target="../media/image247.png"/><Relationship Id="rId50" Type="http://schemas.openxmlformats.org/officeDocument/2006/relationships/customXml" Target="../ink/ink3598.xml"/><Relationship Id="rId104" Type="http://schemas.openxmlformats.org/officeDocument/2006/relationships/customXml" Target="../ink/ink3625.xml"/><Relationship Id="rId125" Type="http://schemas.openxmlformats.org/officeDocument/2006/relationships/image" Target="../media/image290.png"/><Relationship Id="rId146" Type="http://schemas.openxmlformats.org/officeDocument/2006/relationships/customXml" Target="../ink/ink3647.xml"/><Relationship Id="rId167" Type="http://schemas.openxmlformats.org/officeDocument/2006/relationships/image" Target="../media/image308.png"/><Relationship Id="rId188" Type="http://schemas.openxmlformats.org/officeDocument/2006/relationships/customXml" Target="../ink/ink3668.xml"/><Relationship Id="rId71" Type="http://schemas.openxmlformats.org/officeDocument/2006/relationships/image" Target="../media/image263.png"/><Relationship Id="rId92" Type="http://schemas.openxmlformats.org/officeDocument/2006/relationships/customXml" Target="../ink/ink3619.xml"/><Relationship Id="rId2" Type="http://schemas.openxmlformats.org/officeDocument/2006/relationships/customXml" Target="../ink/ink3574.xml"/><Relationship Id="rId29" Type="http://schemas.openxmlformats.org/officeDocument/2006/relationships/image" Target="../media/image242.png"/><Relationship Id="rId40" Type="http://schemas.openxmlformats.org/officeDocument/2006/relationships/customXml" Target="../ink/ink3593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663.xml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701.xml"/><Relationship Id="rId63" Type="http://schemas.openxmlformats.org/officeDocument/2006/relationships/image" Target="../media/image259.png"/><Relationship Id="rId84" Type="http://schemas.openxmlformats.org/officeDocument/2006/relationships/customXml" Target="../ink/ink3722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766.xml"/><Relationship Id="rId191" Type="http://schemas.openxmlformats.org/officeDocument/2006/relationships/image" Target="../media/image320.png"/><Relationship Id="rId205" Type="http://schemas.openxmlformats.org/officeDocument/2006/relationships/customXml" Target="../ink/ink3784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696.xml"/><Relationship Id="rId53" Type="http://schemas.openxmlformats.org/officeDocument/2006/relationships/image" Target="../media/image254.png"/><Relationship Id="rId74" Type="http://schemas.openxmlformats.org/officeDocument/2006/relationships/customXml" Target="../ink/ink3717.xml"/><Relationship Id="rId128" Type="http://schemas.openxmlformats.org/officeDocument/2006/relationships/customXml" Target="../ink/ink3744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761.xml"/><Relationship Id="rId181" Type="http://schemas.openxmlformats.org/officeDocument/2006/relationships/image" Target="../media/image315.png"/><Relationship Id="rId216" Type="http://schemas.openxmlformats.org/officeDocument/2006/relationships/customXml" Target="../ink/ink3790.xml"/><Relationship Id="rId22" Type="http://schemas.openxmlformats.org/officeDocument/2006/relationships/customXml" Target="../ink/ink3691.xml"/><Relationship Id="rId43" Type="http://schemas.openxmlformats.org/officeDocument/2006/relationships/image" Target="../media/image249.png"/><Relationship Id="rId64" Type="http://schemas.openxmlformats.org/officeDocument/2006/relationships/customXml" Target="../ink/ink3712.xml"/><Relationship Id="rId118" Type="http://schemas.openxmlformats.org/officeDocument/2006/relationships/customXml" Target="../ink/ink3739.xml"/><Relationship Id="rId139" Type="http://schemas.openxmlformats.org/officeDocument/2006/relationships/customXml" Target="../ink/ink3750.xml"/><Relationship Id="rId85" Type="http://schemas.openxmlformats.org/officeDocument/2006/relationships/image" Target="../media/image270.png"/><Relationship Id="rId150" Type="http://schemas.openxmlformats.org/officeDocument/2006/relationships/customXml" Target="../ink/ink3756.xml"/><Relationship Id="rId171" Type="http://schemas.openxmlformats.org/officeDocument/2006/relationships/image" Target="../media/image310.png"/><Relationship Id="rId192" Type="http://schemas.openxmlformats.org/officeDocument/2006/relationships/customXml" Target="../ink/ink3777.xml"/><Relationship Id="rId206" Type="http://schemas.openxmlformats.org/officeDocument/2006/relationships/image" Target="../media/image327.png"/><Relationship Id="rId12" Type="http://schemas.openxmlformats.org/officeDocument/2006/relationships/customXml" Target="../ink/ink3686.xml"/><Relationship Id="rId33" Type="http://schemas.openxmlformats.org/officeDocument/2006/relationships/image" Target="../media/image244.png"/><Relationship Id="rId108" Type="http://schemas.openxmlformats.org/officeDocument/2006/relationships/customXml" Target="../ink/ink3734.xml"/><Relationship Id="rId129" Type="http://schemas.openxmlformats.org/officeDocument/2006/relationships/customXml" Target="../ink/ink3745.xml"/><Relationship Id="rId54" Type="http://schemas.openxmlformats.org/officeDocument/2006/relationships/customXml" Target="../ink/ink3707.xml"/><Relationship Id="rId75" Type="http://schemas.openxmlformats.org/officeDocument/2006/relationships/image" Target="../media/image265.png"/><Relationship Id="rId96" Type="http://schemas.openxmlformats.org/officeDocument/2006/relationships/customXml" Target="../ink/ink3728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772.xml"/><Relationship Id="rId217" Type="http://schemas.openxmlformats.org/officeDocument/2006/relationships/customXml" Target="../ink/ink3791.xml"/><Relationship Id="rId6" Type="http://schemas.openxmlformats.org/officeDocument/2006/relationships/customXml" Target="../ink/ink3683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702.xml"/><Relationship Id="rId65" Type="http://schemas.openxmlformats.org/officeDocument/2006/relationships/image" Target="../media/image260.png"/><Relationship Id="rId86" Type="http://schemas.openxmlformats.org/officeDocument/2006/relationships/customXml" Target="../ink/ink3723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767.xml"/><Relationship Id="rId193" Type="http://schemas.openxmlformats.org/officeDocument/2006/relationships/image" Target="../media/image321.png"/><Relationship Id="rId207" Type="http://schemas.openxmlformats.org/officeDocument/2006/relationships/customXml" Target="../ink/ink3785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697.xml"/><Relationship Id="rId55" Type="http://schemas.openxmlformats.org/officeDocument/2006/relationships/image" Target="../media/image255.png"/><Relationship Id="rId76" Type="http://schemas.openxmlformats.org/officeDocument/2006/relationships/customXml" Target="../ink/ink3718.xml"/><Relationship Id="rId97" Type="http://schemas.openxmlformats.org/officeDocument/2006/relationships/image" Target="../media/image276.png"/><Relationship Id="rId120" Type="http://schemas.openxmlformats.org/officeDocument/2006/relationships/customXml" Target="../ink/ink3740.xml"/><Relationship Id="rId141" Type="http://schemas.openxmlformats.org/officeDocument/2006/relationships/customXml" Target="../ink/ink3751.xml"/><Relationship Id="rId7" Type="http://schemas.openxmlformats.org/officeDocument/2006/relationships/image" Target="../media/image1910.png"/><Relationship Id="rId162" Type="http://schemas.openxmlformats.org/officeDocument/2006/relationships/customXml" Target="../ink/ink3762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692.xml"/><Relationship Id="rId45" Type="http://schemas.openxmlformats.org/officeDocument/2006/relationships/image" Target="../media/image250.png"/><Relationship Id="rId66" Type="http://schemas.openxmlformats.org/officeDocument/2006/relationships/customXml" Target="../ink/ink3713.xml"/><Relationship Id="rId87" Type="http://schemas.openxmlformats.org/officeDocument/2006/relationships/image" Target="../media/image271.png"/><Relationship Id="rId110" Type="http://schemas.openxmlformats.org/officeDocument/2006/relationships/customXml" Target="../ink/ink3735.xml"/><Relationship Id="rId131" Type="http://schemas.openxmlformats.org/officeDocument/2006/relationships/customXml" Target="../ink/ink3746.xml"/><Relationship Id="rId152" Type="http://schemas.openxmlformats.org/officeDocument/2006/relationships/customXml" Target="../ink/ink3757.xml"/><Relationship Id="rId173" Type="http://schemas.openxmlformats.org/officeDocument/2006/relationships/image" Target="../media/image311.png"/><Relationship Id="rId194" Type="http://schemas.openxmlformats.org/officeDocument/2006/relationships/customXml" Target="../ink/ink3778.xml"/><Relationship Id="rId208" Type="http://schemas.openxmlformats.org/officeDocument/2006/relationships/image" Target="../media/image328.png"/><Relationship Id="rId14" Type="http://schemas.openxmlformats.org/officeDocument/2006/relationships/customXml" Target="../ink/ink3687.xml"/><Relationship Id="rId35" Type="http://schemas.openxmlformats.org/officeDocument/2006/relationships/image" Target="../media/image245.png"/><Relationship Id="rId56" Type="http://schemas.openxmlformats.org/officeDocument/2006/relationships/customXml" Target="../ink/ink3708.xml"/><Relationship Id="rId77" Type="http://schemas.openxmlformats.org/officeDocument/2006/relationships/image" Target="../media/image266.png"/><Relationship Id="rId100" Type="http://schemas.openxmlformats.org/officeDocument/2006/relationships/customXml" Target="../ink/ink3730.xml"/><Relationship Id="rId8" Type="http://schemas.openxmlformats.org/officeDocument/2006/relationships/customXml" Target="../ink/ink3684.xml"/><Relationship Id="rId51" Type="http://schemas.openxmlformats.org/officeDocument/2006/relationships/image" Target="../media/image253.png"/><Relationship Id="rId72" Type="http://schemas.openxmlformats.org/officeDocument/2006/relationships/customXml" Target="../ink/ink3716.xml"/><Relationship Id="rId93" Type="http://schemas.openxmlformats.org/officeDocument/2006/relationships/image" Target="../media/image274.png"/><Relationship Id="rId98" Type="http://schemas.openxmlformats.org/officeDocument/2006/relationships/customXml" Target="../ink/ink3729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773.xml"/><Relationship Id="rId189" Type="http://schemas.openxmlformats.org/officeDocument/2006/relationships/image" Target="../media/image319.png"/><Relationship Id="rId219" Type="http://schemas.openxmlformats.org/officeDocument/2006/relationships/customXml" Target="../ink/ink3792.xml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Relationship Id="rId25" Type="http://schemas.openxmlformats.org/officeDocument/2006/relationships/image" Target="../media/image240.png"/><Relationship Id="rId46" Type="http://schemas.openxmlformats.org/officeDocument/2006/relationships/customXml" Target="../ink/ink3703.xml"/><Relationship Id="rId67" Type="http://schemas.openxmlformats.org/officeDocument/2006/relationships/image" Target="../media/image261.png"/><Relationship Id="rId116" Type="http://schemas.openxmlformats.org/officeDocument/2006/relationships/customXml" Target="../ink/ink3738.xml"/><Relationship Id="rId137" Type="http://schemas.openxmlformats.org/officeDocument/2006/relationships/customXml" Target="../ink/ink3749.xml"/><Relationship Id="rId158" Type="http://schemas.openxmlformats.org/officeDocument/2006/relationships/customXml" Target="../ink/ink3760.xml"/><Relationship Id="rId20" Type="http://schemas.openxmlformats.org/officeDocument/2006/relationships/customXml" Target="../ink/ink3690.xml"/><Relationship Id="rId41" Type="http://schemas.openxmlformats.org/officeDocument/2006/relationships/image" Target="../media/image248.png"/><Relationship Id="rId62" Type="http://schemas.openxmlformats.org/officeDocument/2006/relationships/customXml" Target="../ink/ink3711.xml"/><Relationship Id="rId83" Type="http://schemas.openxmlformats.org/officeDocument/2006/relationships/image" Target="../media/image269.png"/><Relationship Id="rId88" Type="http://schemas.openxmlformats.org/officeDocument/2006/relationships/customXml" Target="../ink/ink3724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768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786.xml"/><Relationship Id="rId190" Type="http://schemas.openxmlformats.org/officeDocument/2006/relationships/customXml" Target="../ink/ink3776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15" Type="http://schemas.openxmlformats.org/officeDocument/2006/relationships/image" Target="../media/image235.png"/><Relationship Id="rId36" Type="http://schemas.openxmlformats.org/officeDocument/2006/relationships/customXml" Target="../ink/ink3698.xml"/><Relationship Id="rId57" Type="http://schemas.openxmlformats.org/officeDocument/2006/relationships/image" Target="../media/image256.png"/><Relationship Id="rId106" Type="http://schemas.openxmlformats.org/officeDocument/2006/relationships/customXml" Target="../ink/ink3733.xml"/><Relationship Id="rId127" Type="http://schemas.openxmlformats.org/officeDocument/2006/relationships/image" Target="../media/image291.png"/><Relationship Id="rId10" Type="http://schemas.openxmlformats.org/officeDocument/2006/relationships/customXml" Target="../ink/ink3685.xml"/><Relationship Id="rId31" Type="http://schemas.openxmlformats.org/officeDocument/2006/relationships/image" Target="../media/image243.png"/><Relationship Id="rId52" Type="http://schemas.openxmlformats.org/officeDocument/2006/relationships/customXml" Target="../ink/ink3706.xml"/><Relationship Id="rId73" Type="http://schemas.openxmlformats.org/officeDocument/2006/relationships/image" Target="../media/image264.png"/><Relationship Id="rId78" Type="http://schemas.openxmlformats.org/officeDocument/2006/relationships/customXml" Target="../ink/ink3719.xml"/><Relationship Id="rId94" Type="http://schemas.openxmlformats.org/officeDocument/2006/relationships/customXml" Target="../ink/ink372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741.xml"/><Relationship Id="rId143" Type="http://schemas.openxmlformats.org/officeDocument/2006/relationships/customXml" Target="../ink/ink3752.xml"/><Relationship Id="rId148" Type="http://schemas.openxmlformats.org/officeDocument/2006/relationships/customXml" Target="../ink/ink3755.xml"/><Relationship Id="rId164" Type="http://schemas.openxmlformats.org/officeDocument/2006/relationships/customXml" Target="../ink/ink3763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682.xml"/><Relationship Id="rId9" Type="http://schemas.openxmlformats.org/officeDocument/2006/relationships/image" Target="../media/image232.png"/><Relationship Id="rId180" Type="http://schemas.openxmlformats.org/officeDocument/2006/relationships/customXml" Target="../ink/ink3771.xml"/><Relationship Id="rId210" Type="http://schemas.openxmlformats.org/officeDocument/2006/relationships/image" Target="../media/image329.png"/><Relationship Id="rId215" Type="http://schemas.openxmlformats.org/officeDocument/2006/relationships/customXml" Target="../ink/ink3789.xml"/><Relationship Id="rId26" Type="http://schemas.openxmlformats.org/officeDocument/2006/relationships/customXml" Target="../ink/ink3693.xml"/><Relationship Id="rId47" Type="http://schemas.openxmlformats.org/officeDocument/2006/relationships/image" Target="../media/image251.png"/><Relationship Id="rId68" Type="http://schemas.openxmlformats.org/officeDocument/2006/relationships/customXml" Target="../ink/ink3714.xml"/><Relationship Id="rId89" Type="http://schemas.openxmlformats.org/officeDocument/2006/relationships/image" Target="../media/image272.png"/><Relationship Id="rId112" Type="http://schemas.openxmlformats.org/officeDocument/2006/relationships/customXml" Target="../ink/ink3736.xml"/><Relationship Id="rId133" Type="http://schemas.openxmlformats.org/officeDocument/2006/relationships/customXml" Target="../ink/ink3747.xml"/><Relationship Id="rId154" Type="http://schemas.openxmlformats.org/officeDocument/2006/relationships/customXml" Target="../ink/ink3758.xml"/><Relationship Id="rId175" Type="http://schemas.openxmlformats.org/officeDocument/2006/relationships/image" Target="../media/image312.png"/><Relationship Id="rId196" Type="http://schemas.openxmlformats.org/officeDocument/2006/relationships/customXml" Target="../ink/ink3779.xml"/><Relationship Id="rId200" Type="http://schemas.openxmlformats.org/officeDocument/2006/relationships/image" Target="../media/image324.png"/><Relationship Id="rId16" Type="http://schemas.openxmlformats.org/officeDocument/2006/relationships/customXml" Target="../ink/ink3688.xml"/><Relationship Id="rId221" Type="http://schemas.openxmlformats.org/officeDocument/2006/relationships/customXml" Target="../ink/ink3793.xml"/><Relationship Id="rId37" Type="http://schemas.openxmlformats.org/officeDocument/2006/relationships/image" Target="../media/image246.png"/><Relationship Id="rId58" Type="http://schemas.openxmlformats.org/officeDocument/2006/relationships/customXml" Target="../ink/ink3709.xml"/><Relationship Id="rId79" Type="http://schemas.openxmlformats.org/officeDocument/2006/relationships/image" Target="../media/image267.png"/><Relationship Id="rId102" Type="http://schemas.openxmlformats.org/officeDocument/2006/relationships/customXml" Target="../ink/ink3731.xml"/><Relationship Id="rId123" Type="http://schemas.openxmlformats.org/officeDocument/2006/relationships/image" Target="../media/image289.png"/><Relationship Id="rId144" Type="http://schemas.openxmlformats.org/officeDocument/2006/relationships/customXml" Target="../ink/ink3753.xml"/><Relationship Id="rId90" Type="http://schemas.openxmlformats.org/officeDocument/2006/relationships/customXml" Target="../ink/ink3725.xml"/><Relationship Id="rId165" Type="http://schemas.openxmlformats.org/officeDocument/2006/relationships/image" Target="../media/image58.png"/><Relationship Id="rId186" Type="http://schemas.openxmlformats.org/officeDocument/2006/relationships/customXml" Target="../ink/ink3774.xml"/><Relationship Id="rId211" Type="http://schemas.openxmlformats.org/officeDocument/2006/relationships/customXml" Target="../ink/ink3787.xml"/><Relationship Id="rId27" Type="http://schemas.openxmlformats.org/officeDocument/2006/relationships/image" Target="../media/image241.png"/><Relationship Id="rId48" Type="http://schemas.openxmlformats.org/officeDocument/2006/relationships/customXml" Target="../ink/ink3704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720.xml"/><Relationship Id="rId155" Type="http://schemas.openxmlformats.org/officeDocument/2006/relationships/image" Target="../media/image304.png"/><Relationship Id="rId176" Type="http://schemas.openxmlformats.org/officeDocument/2006/relationships/customXml" Target="../ink/ink3769.xml"/><Relationship Id="rId197" Type="http://schemas.openxmlformats.org/officeDocument/2006/relationships/image" Target="../media/image323.png"/><Relationship Id="rId201" Type="http://schemas.openxmlformats.org/officeDocument/2006/relationships/customXml" Target="../ink/ink3782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69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742.xml"/><Relationship Id="rId70" Type="http://schemas.openxmlformats.org/officeDocument/2006/relationships/customXml" Target="../ink/ink3715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764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694.xml"/><Relationship Id="rId49" Type="http://schemas.openxmlformats.org/officeDocument/2006/relationships/image" Target="../media/image252.png"/><Relationship Id="rId114" Type="http://schemas.openxmlformats.org/officeDocument/2006/relationships/customXml" Target="../ink/ink3737.xml"/><Relationship Id="rId60" Type="http://schemas.openxmlformats.org/officeDocument/2006/relationships/customXml" Target="../ink/ink3710.xml"/><Relationship Id="rId81" Type="http://schemas.openxmlformats.org/officeDocument/2006/relationships/image" Target="../media/image268.png"/><Relationship Id="rId135" Type="http://schemas.openxmlformats.org/officeDocument/2006/relationships/customXml" Target="../ink/ink3748.xml"/><Relationship Id="rId156" Type="http://schemas.openxmlformats.org/officeDocument/2006/relationships/customXml" Target="../ink/ink3759.xml"/><Relationship Id="rId177" Type="http://schemas.openxmlformats.org/officeDocument/2006/relationships/image" Target="../media/image313.png"/><Relationship Id="rId198" Type="http://schemas.openxmlformats.org/officeDocument/2006/relationships/customXml" Target="../ink/ink3780.xml"/><Relationship Id="rId202" Type="http://schemas.openxmlformats.org/officeDocument/2006/relationships/image" Target="../media/image325.png"/><Relationship Id="rId223" Type="http://schemas.openxmlformats.org/officeDocument/2006/relationships/customXml" Target="../ink/ink3794.xml"/><Relationship Id="rId18" Type="http://schemas.openxmlformats.org/officeDocument/2006/relationships/customXml" Target="../ink/ink3689.xml"/><Relationship Id="rId39" Type="http://schemas.openxmlformats.org/officeDocument/2006/relationships/image" Target="../media/image247.png"/><Relationship Id="rId50" Type="http://schemas.openxmlformats.org/officeDocument/2006/relationships/customXml" Target="../ink/ink3705.xml"/><Relationship Id="rId104" Type="http://schemas.openxmlformats.org/officeDocument/2006/relationships/customXml" Target="../ink/ink3732.xml"/><Relationship Id="rId125" Type="http://schemas.openxmlformats.org/officeDocument/2006/relationships/image" Target="../media/image290.png"/><Relationship Id="rId146" Type="http://schemas.openxmlformats.org/officeDocument/2006/relationships/customXml" Target="../ink/ink3754.xml"/><Relationship Id="rId167" Type="http://schemas.openxmlformats.org/officeDocument/2006/relationships/image" Target="../media/image308.png"/><Relationship Id="rId188" Type="http://schemas.openxmlformats.org/officeDocument/2006/relationships/customXml" Target="../ink/ink3775.xml"/><Relationship Id="rId71" Type="http://schemas.openxmlformats.org/officeDocument/2006/relationships/image" Target="../media/image263.png"/><Relationship Id="rId92" Type="http://schemas.openxmlformats.org/officeDocument/2006/relationships/customXml" Target="../ink/ink3726.xml"/><Relationship Id="rId213" Type="http://schemas.openxmlformats.org/officeDocument/2006/relationships/customXml" Target="../ink/ink3788.xml"/><Relationship Id="rId2" Type="http://schemas.openxmlformats.org/officeDocument/2006/relationships/customXml" Target="../ink/ink3681.xml"/><Relationship Id="rId29" Type="http://schemas.openxmlformats.org/officeDocument/2006/relationships/image" Target="../media/image242.png"/><Relationship Id="rId40" Type="http://schemas.openxmlformats.org/officeDocument/2006/relationships/customXml" Target="../ink/ink3700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770.xml"/><Relationship Id="rId61" Type="http://schemas.openxmlformats.org/officeDocument/2006/relationships/image" Target="../media/image258.png"/><Relationship Id="rId82" Type="http://schemas.openxmlformats.org/officeDocument/2006/relationships/customXml" Target="../ink/ink3721.xml"/><Relationship Id="rId199" Type="http://schemas.openxmlformats.org/officeDocument/2006/relationships/customXml" Target="../ink/ink3781.xml"/><Relationship Id="rId203" Type="http://schemas.openxmlformats.org/officeDocument/2006/relationships/customXml" Target="../ink/ink3783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695.xml"/><Relationship Id="rId105" Type="http://schemas.openxmlformats.org/officeDocument/2006/relationships/image" Target="../media/image280.png"/><Relationship Id="rId126" Type="http://schemas.openxmlformats.org/officeDocument/2006/relationships/customXml" Target="../ink/ink3743.xml"/><Relationship Id="rId147" Type="http://schemas.openxmlformats.org/officeDocument/2006/relationships/image" Target="../media/image300.png"/><Relationship Id="rId168" Type="http://schemas.openxmlformats.org/officeDocument/2006/relationships/customXml" Target="../ink/ink3765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815.xml"/><Relationship Id="rId63" Type="http://schemas.openxmlformats.org/officeDocument/2006/relationships/image" Target="../media/image259.png"/><Relationship Id="rId84" Type="http://schemas.openxmlformats.org/officeDocument/2006/relationships/customXml" Target="../ink/ink3836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880.xml"/><Relationship Id="rId191" Type="http://schemas.openxmlformats.org/officeDocument/2006/relationships/image" Target="../media/image320.png"/><Relationship Id="rId205" Type="http://schemas.openxmlformats.org/officeDocument/2006/relationships/customXml" Target="../ink/ink3898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810.xml"/><Relationship Id="rId53" Type="http://schemas.openxmlformats.org/officeDocument/2006/relationships/image" Target="../media/image254.png"/><Relationship Id="rId74" Type="http://schemas.openxmlformats.org/officeDocument/2006/relationships/customXml" Target="../ink/ink3831.xml"/><Relationship Id="rId128" Type="http://schemas.openxmlformats.org/officeDocument/2006/relationships/customXml" Target="../ink/ink3858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875.xml"/><Relationship Id="rId181" Type="http://schemas.openxmlformats.org/officeDocument/2006/relationships/image" Target="../media/image315.png"/><Relationship Id="rId216" Type="http://schemas.openxmlformats.org/officeDocument/2006/relationships/customXml" Target="../ink/ink3904.xml"/><Relationship Id="rId22" Type="http://schemas.openxmlformats.org/officeDocument/2006/relationships/customXml" Target="../ink/ink3805.xml"/><Relationship Id="rId43" Type="http://schemas.openxmlformats.org/officeDocument/2006/relationships/image" Target="../media/image249.png"/><Relationship Id="rId64" Type="http://schemas.openxmlformats.org/officeDocument/2006/relationships/customXml" Target="../ink/ink3826.xml"/><Relationship Id="rId118" Type="http://schemas.openxmlformats.org/officeDocument/2006/relationships/customXml" Target="../ink/ink3853.xml"/><Relationship Id="rId139" Type="http://schemas.openxmlformats.org/officeDocument/2006/relationships/customXml" Target="../ink/ink3864.xml"/><Relationship Id="rId85" Type="http://schemas.openxmlformats.org/officeDocument/2006/relationships/image" Target="../media/image270.png"/><Relationship Id="rId150" Type="http://schemas.openxmlformats.org/officeDocument/2006/relationships/customXml" Target="../ink/ink3870.xml"/><Relationship Id="rId171" Type="http://schemas.openxmlformats.org/officeDocument/2006/relationships/image" Target="../media/image310.png"/><Relationship Id="rId192" Type="http://schemas.openxmlformats.org/officeDocument/2006/relationships/customXml" Target="../ink/ink3891.xml"/><Relationship Id="rId206" Type="http://schemas.openxmlformats.org/officeDocument/2006/relationships/image" Target="../media/image327.png"/><Relationship Id="rId227" Type="http://schemas.openxmlformats.org/officeDocument/2006/relationships/customXml" Target="../ink/ink3910.xml"/><Relationship Id="rId12" Type="http://schemas.openxmlformats.org/officeDocument/2006/relationships/customXml" Target="../ink/ink3800.xml"/><Relationship Id="rId33" Type="http://schemas.openxmlformats.org/officeDocument/2006/relationships/image" Target="../media/image244.png"/><Relationship Id="rId108" Type="http://schemas.openxmlformats.org/officeDocument/2006/relationships/customXml" Target="../ink/ink3848.xml"/><Relationship Id="rId129" Type="http://schemas.openxmlformats.org/officeDocument/2006/relationships/customXml" Target="../ink/ink3859.xml"/><Relationship Id="rId54" Type="http://schemas.openxmlformats.org/officeDocument/2006/relationships/customXml" Target="../ink/ink3821.xml"/><Relationship Id="rId75" Type="http://schemas.openxmlformats.org/officeDocument/2006/relationships/image" Target="../media/image265.png"/><Relationship Id="rId96" Type="http://schemas.openxmlformats.org/officeDocument/2006/relationships/customXml" Target="../ink/ink3842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886.xml"/><Relationship Id="rId217" Type="http://schemas.openxmlformats.org/officeDocument/2006/relationships/customXml" Target="../ink/ink3905.xml"/><Relationship Id="rId6" Type="http://schemas.openxmlformats.org/officeDocument/2006/relationships/customXml" Target="../ink/ink3797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816.xml"/><Relationship Id="rId65" Type="http://schemas.openxmlformats.org/officeDocument/2006/relationships/image" Target="../media/image260.png"/><Relationship Id="rId86" Type="http://schemas.openxmlformats.org/officeDocument/2006/relationships/customXml" Target="../ink/ink3837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881.xml"/><Relationship Id="rId193" Type="http://schemas.openxmlformats.org/officeDocument/2006/relationships/image" Target="../media/image321.png"/><Relationship Id="rId207" Type="http://schemas.openxmlformats.org/officeDocument/2006/relationships/customXml" Target="../ink/ink3899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811.xml"/><Relationship Id="rId55" Type="http://schemas.openxmlformats.org/officeDocument/2006/relationships/image" Target="../media/image255.png"/><Relationship Id="rId76" Type="http://schemas.openxmlformats.org/officeDocument/2006/relationships/customXml" Target="../ink/ink3832.xml"/><Relationship Id="rId97" Type="http://schemas.openxmlformats.org/officeDocument/2006/relationships/image" Target="../media/image276.png"/><Relationship Id="rId120" Type="http://schemas.openxmlformats.org/officeDocument/2006/relationships/customXml" Target="../ink/ink3854.xml"/><Relationship Id="rId141" Type="http://schemas.openxmlformats.org/officeDocument/2006/relationships/customXml" Target="../ink/ink3865.xml"/><Relationship Id="rId7" Type="http://schemas.openxmlformats.org/officeDocument/2006/relationships/image" Target="../media/image1910.png"/><Relationship Id="rId162" Type="http://schemas.openxmlformats.org/officeDocument/2006/relationships/customXml" Target="../ink/ink3876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806.xml"/><Relationship Id="rId45" Type="http://schemas.openxmlformats.org/officeDocument/2006/relationships/image" Target="../media/image250.png"/><Relationship Id="rId66" Type="http://schemas.openxmlformats.org/officeDocument/2006/relationships/customXml" Target="../ink/ink3827.xml"/><Relationship Id="rId87" Type="http://schemas.openxmlformats.org/officeDocument/2006/relationships/image" Target="../media/image271.png"/><Relationship Id="rId110" Type="http://schemas.openxmlformats.org/officeDocument/2006/relationships/customXml" Target="../ink/ink3849.xml"/><Relationship Id="rId131" Type="http://schemas.openxmlformats.org/officeDocument/2006/relationships/customXml" Target="../ink/ink3860.xml"/><Relationship Id="rId152" Type="http://schemas.openxmlformats.org/officeDocument/2006/relationships/customXml" Target="../ink/ink3871.xml"/><Relationship Id="rId173" Type="http://schemas.openxmlformats.org/officeDocument/2006/relationships/image" Target="../media/image311.png"/><Relationship Id="rId194" Type="http://schemas.openxmlformats.org/officeDocument/2006/relationships/customXml" Target="../ink/ink3892.xml"/><Relationship Id="rId208" Type="http://schemas.openxmlformats.org/officeDocument/2006/relationships/image" Target="../media/image328.png"/><Relationship Id="rId229" Type="http://schemas.openxmlformats.org/officeDocument/2006/relationships/customXml" Target="../ink/ink3911.xml"/><Relationship Id="rId14" Type="http://schemas.openxmlformats.org/officeDocument/2006/relationships/customXml" Target="../ink/ink3801.xml"/><Relationship Id="rId35" Type="http://schemas.openxmlformats.org/officeDocument/2006/relationships/image" Target="../media/image245.png"/><Relationship Id="rId56" Type="http://schemas.openxmlformats.org/officeDocument/2006/relationships/customXml" Target="../ink/ink3822.xml"/><Relationship Id="rId77" Type="http://schemas.openxmlformats.org/officeDocument/2006/relationships/image" Target="../media/image266.png"/><Relationship Id="rId100" Type="http://schemas.openxmlformats.org/officeDocument/2006/relationships/customXml" Target="../ink/ink3844.xml"/><Relationship Id="rId8" Type="http://schemas.openxmlformats.org/officeDocument/2006/relationships/customXml" Target="../ink/ink3798.xml"/><Relationship Id="rId98" Type="http://schemas.openxmlformats.org/officeDocument/2006/relationships/customXml" Target="../ink/ink3843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887.xml"/><Relationship Id="rId219" Type="http://schemas.openxmlformats.org/officeDocument/2006/relationships/customXml" Target="../ink/ink3906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817.xml"/><Relationship Id="rId67" Type="http://schemas.openxmlformats.org/officeDocument/2006/relationships/image" Target="../media/image261.png"/><Relationship Id="rId116" Type="http://schemas.openxmlformats.org/officeDocument/2006/relationships/customXml" Target="../ink/ink3852.xml"/><Relationship Id="rId137" Type="http://schemas.openxmlformats.org/officeDocument/2006/relationships/customXml" Target="../ink/ink3863.xml"/><Relationship Id="rId158" Type="http://schemas.openxmlformats.org/officeDocument/2006/relationships/customXml" Target="../ink/ink3874.xml"/><Relationship Id="rId20" Type="http://schemas.openxmlformats.org/officeDocument/2006/relationships/customXml" Target="../ink/ink3804.xml"/><Relationship Id="rId41" Type="http://schemas.openxmlformats.org/officeDocument/2006/relationships/image" Target="../media/image248.png"/><Relationship Id="rId62" Type="http://schemas.openxmlformats.org/officeDocument/2006/relationships/customXml" Target="../ink/ink3825.xml"/><Relationship Id="rId83" Type="http://schemas.openxmlformats.org/officeDocument/2006/relationships/image" Target="../media/image269.png"/><Relationship Id="rId88" Type="http://schemas.openxmlformats.org/officeDocument/2006/relationships/customXml" Target="../ink/ink3838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882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900.xml"/><Relationship Id="rId190" Type="http://schemas.openxmlformats.org/officeDocument/2006/relationships/customXml" Target="../ink/ink3890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3909.xml"/><Relationship Id="rId15" Type="http://schemas.openxmlformats.org/officeDocument/2006/relationships/image" Target="../media/image235.png"/><Relationship Id="rId36" Type="http://schemas.openxmlformats.org/officeDocument/2006/relationships/customXml" Target="../ink/ink3812.xml"/><Relationship Id="rId57" Type="http://schemas.openxmlformats.org/officeDocument/2006/relationships/image" Target="../media/image256.png"/><Relationship Id="rId106" Type="http://schemas.openxmlformats.org/officeDocument/2006/relationships/customXml" Target="../ink/ink3847.xml"/><Relationship Id="rId127" Type="http://schemas.openxmlformats.org/officeDocument/2006/relationships/image" Target="../media/image291.png"/><Relationship Id="rId10" Type="http://schemas.openxmlformats.org/officeDocument/2006/relationships/customXml" Target="../ink/ink3799.xml"/><Relationship Id="rId31" Type="http://schemas.openxmlformats.org/officeDocument/2006/relationships/image" Target="../media/image243.png"/><Relationship Id="rId52" Type="http://schemas.openxmlformats.org/officeDocument/2006/relationships/customXml" Target="../ink/ink3820.xml"/><Relationship Id="rId73" Type="http://schemas.openxmlformats.org/officeDocument/2006/relationships/image" Target="../media/image264.png"/><Relationship Id="rId78" Type="http://schemas.openxmlformats.org/officeDocument/2006/relationships/customXml" Target="../ink/ink3833.xml"/><Relationship Id="rId94" Type="http://schemas.openxmlformats.org/officeDocument/2006/relationships/customXml" Target="../ink/ink3841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855.xml"/><Relationship Id="rId143" Type="http://schemas.openxmlformats.org/officeDocument/2006/relationships/customXml" Target="../ink/ink3866.xml"/><Relationship Id="rId148" Type="http://schemas.openxmlformats.org/officeDocument/2006/relationships/customXml" Target="../ink/ink3869.xml"/><Relationship Id="rId164" Type="http://schemas.openxmlformats.org/officeDocument/2006/relationships/customXml" Target="../ink/ink3877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796.xml"/><Relationship Id="rId9" Type="http://schemas.openxmlformats.org/officeDocument/2006/relationships/image" Target="../media/image232.png"/><Relationship Id="rId180" Type="http://schemas.openxmlformats.org/officeDocument/2006/relationships/customXml" Target="../ink/ink3885.xml"/><Relationship Id="rId210" Type="http://schemas.openxmlformats.org/officeDocument/2006/relationships/image" Target="../media/image329.png"/><Relationship Id="rId215" Type="http://schemas.openxmlformats.org/officeDocument/2006/relationships/customXml" Target="../ink/ink3903.xml"/><Relationship Id="rId26" Type="http://schemas.openxmlformats.org/officeDocument/2006/relationships/customXml" Target="../ink/ink3807.xml"/><Relationship Id="rId47" Type="http://schemas.openxmlformats.org/officeDocument/2006/relationships/image" Target="../media/image251.png"/><Relationship Id="rId68" Type="http://schemas.openxmlformats.org/officeDocument/2006/relationships/customXml" Target="../ink/ink3828.xml"/><Relationship Id="rId89" Type="http://schemas.openxmlformats.org/officeDocument/2006/relationships/image" Target="../media/image272.png"/><Relationship Id="rId112" Type="http://schemas.openxmlformats.org/officeDocument/2006/relationships/customXml" Target="../ink/ink3850.xml"/><Relationship Id="rId133" Type="http://schemas.openxmlformats.org/officeDocument/2006/relationships/customXml" Target="../ink/ink3861.xml"/><Relationship Id="rId154" Type="http://schemas.openxmlformats.org/officeDocument/2006/relationships/customXml" Target="../ink/ink3872.xml"/><Relationship Id="rId175" Type="http://schemas.openxmlformats.org/officeDocument/2006/relationships/image" Target="../media/image312.png"/><Relationship Id="rId196" Type="http://schemas.openxmlformats.org/officeDocument/2006/relationships/customXml" Target="../ink/ink3893.xml"/><Relationship Id="rId200" Type="http://schemas.openxmlformats.org/officeDocument/2006/relationships/image" Target="../media/image324.png"/><Relationship Id="rId16" Type="http://schemas.openxmlformats.org/officeDocument/2006/relationships/customXml" Target="../ink/ink3802.xml"/><Relationship Id="rId221" Type="http://schemas.openxmlformats.org/officeDocument/2006/relationships/customXml" Target="../ink/ink3907.xml"/><Relationship Id="rId37" Type="http://schemas.openxmlformats.org/officeDocument/2006/relationships/image" Target="../media/image246.png"/><Relationship Id="rId58" Type="http://schemas.openxmlformats.org/officeDocument/2006/relationships/customXml" Target="../ink/ink3823.xml"/><Relationship Id="rId79" Type="http://schemas.openxmlformats.org/officeDocument/2006/relationships/image" Target="../media/image267.png"/><Relationship Id="rId102" Type="http://schemas.openxmlformats.org/officeDocument/2006/relationships/customXml" Target="../ink/ink3845.xml"/><Relationship Id="rId123" Type="http://schemas.openxmlformats.org/officeDocument/2006/relationships/image" Target="../media/image289.png"/><Relationship Id="rId144" Type="http://schemas.openxmlformats.org/officeDocument/2006/relationships/customXml" Target="../ink/ink3867.xml"/><Relationship Id="rId90" Type="http://schemas.openxmlformats.org/officeDocument/2006/relationships/customXml" Target="../ink/ink3839.xml"/><Relationship Id="rId165" Type="http://schemas.openxmlformats.org/officeDocument/2006/relationships/image" Target="../media/image58.png"/><Relationship Id="rId186" Type="http://schemas.openxmlformats.org/officeDocument/2006/relationships/customXml" Target="../ink/ink3888.xml"/><Relationship Id="rId211" Type="http://schemas.openxmlformats.org/officeDocument/2006/relationships/customXml" Target="../ink/ink3901.xml"/><Relationship Id="rId27" Type="http://schemas.openxmlformats.org/officeDocument/2006/relationships/image" Target="../media/image241.png"/><Relationship Id="rId48" Type="http://schemas.openxmlformats.org/officeDocument/2006/relationships/customXml" Target="../ink/ink3818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834.xml"/><Relationship Id="rId155" Type="http://schemas.openxmlformats.org/officeDocument/2006/relationships/image" Target="../media/image304.png"/><Relationship Id="rId176" Type="http://schemas.openxmlformats.org/officeDocument/2006/relationships/customXml" Target="../ink/ink3883.xml"/><Relationship Id="rId197" Type="http://schemas.openxmlformats.org/officeDocument/2006/relationships/image" Target="../media/image323.png"/><Relationship Id="rId201" Type="http://schemas.openxmlformats.org/officeDocument/2006/relationships/customXml" Target="../ink/ink3896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813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856.xml"/><Relationship Id="rId70" Type="http://schemas.openxmlformats.org/officeDocument/2006/relationships/customXml" Target="../ink/ink3829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878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808.xml"/><Relationship Id="rId49" Type="http://schemas.openxmlformats.org/officeDocument/2006/relationships/image" Target="../media/image252.png"/><Relationship Id="rId114" Type="http://schemas.openxmlformats.org/officeDocument/2006/relationships/customXml" Target="../ink/ink3851.xml"/><Relationship Id="rId60" Type="http://schemas.openxmlformats.org/officeDocument/2006/relationships/customXml" Target="../ink/ink3824.xml"/><Relationship Id="rId81" Type="http://schemas.openxmlformats.org/officeDocument/2006/relationships/image" Target="../media/image268.png"/><Relationship Id="rId135" Type="http://schemas.openxmlformats.org/officeDocument/2006/relationships/customXml" Target="../ink/ink3862.xml"/><Relationship Id="rId156" Type="http://schemas.openxmlformats.org/officeDocument/2006/relationships/customXml" Target="../ink/ink3873.xml"/><Relationship Id="rId177" Type="http://schemas.openxmlformats.org/officeDocument/2006/relationships/image" Target="../media/image313.png"/><Relationship Id="rId198" Type="http://schemas.openxmlformats.org/officeDocument/2006/relationships/customXml" Target="../ink/ink3894.xml"/><Relationship Id="rId202" Type="http://schemas.openxmlformats.org/officeDocument/2006/relationships/image" Target="../media/image325.png"/><Relationship Id="rId223" Type="http://schemas.openxmlformats.org/officeDocument/2006/relationships/customXml" Target="../ink/ink3908.xml"/><Relationship Id="rId18" Type="http://schemas.openxmlformats.org/officeDocument/2006/relationships/customXml" Target="../ink/ink3803.xml"/><Relationship Id="rId39" Type="http://schemas.openxmlformats.org/officeDocument/2006/relationships/image" Target="../media/image247.png"/><Relationship Id="rId50" Type="http://schemas.openxmlformats.org/officeDocument/2006/relationships/customXml" Target="../ink/ink3819.xml"/><Relationship Id="rId104" Type="http://schemas.openxmlformats.org/officeDocument/2006/relationships/customXml" Target="../ink/ink3846.xml"/><Relationship Id="rId125" Type="http://schemas.openxmlformats.org/officeDocument/2006/relationships/image" Target="../media/image290.png"/><Relationship Id="rId146" Type="http://schemas.openxmlformats.org/officeDocument/2006/relationships/customXml" Target="../ink/ink3868.xml"/><Relationship Id="rId167" Type="http://schemas.openxmlformats.org/officeDocument/2006/relationships/image" Target="../media/image308.png"/><Relationship Id="rId188" Type="http://schemas.openxmlformats.org/officeDocument/2006/relationships/customXml" Target="../ink/ink3889.xml"/><Relationship Id="rId71" Type="http://schemas.openxmlformats.org/officeDocument/2006/relationships/image" Target="../media/image263.png"/><Relationship Id="rId92" Type="http://schemas.openxmlformats.org/officeDocument/2006/relationships/customXml" Target="../ink/ink3840.xml"/><Relationship Id="rId213" Type="http://schemas.openxmlformats.org/officeDocument/2006/relationships/customXml" Target="../ink/ink3902.xml"/><Relationship Id="rId2" Type="http://schemas.openxmlformats.org/officeDocument/2006/relationships/customXml" Target="../ink/ink3795.xml"/><Relationship Id="rId29" Type="http://schemas.openxmlformats.org/officeDocument/2006/relationships/image" Target="../media/image242.png"/><Relationship Id="rId40" Type="http://schemas.openxmlformats.org/officeDocument/2006/relationships/customXml" Target="../ink/ink3814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884.xml"/><Relationship Id="rId61" Type="http://schemas.openxmlformats.org/officeDocument/2006/relationships/image" Target="../media/image258.png"/><Relationship Id="rId82" Type="http://schemas.openxmlformats.org/officeDocument/2006/relationships/customXml" Target="../ink/ink3835.xml"/><Relationship Id="rId199" Type="http://schemas.openxmlformats.org/officeDocument/2006/relationships/customXml" Target="../ink/ink3895.xml"/><Relationship Id="rId203" Type="http://schemas.openxmlformats.org/officeDocument/2006/relationships/customXml" Target="../ink/ink3897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809.xml"/><Relationship Id="rId105" Type="http://schemas.openxmlformats.org/officeDocument/2006/relationships/image" Target="../media/image280.png"/><Relationship Id="rId126" Type="http://schemas.openxmlformats.org/officeDocument/2006/relationships/customXml" Target="../ink/ink3857.xml"/><Relationship Id="rId147" Type="http://schemas.openxmlformats.org/officeDocument/2006/relationships/image" Target="../media/image300.png"/><Relationship Id="rId168" Type="http://schemas.openxmlformats.org/officeDocument/2006/relationships/customXml" Target="../ink/ink3879.xml"/><Relationship Id="rId51" Type="http://schemas.openxmlformats.org/officeDocument/2006/relationships/image" Target="../media/image253.png"/><Relationship Id="rId72" Type="http://schemas.openxmlformats.org/officeDocument/2006/relationships/customXml" Target="../ink/ink3830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932.xml"/><Relationship Id="rId63" Type="http://schemas.openxmlformats.org/officeDocument/2006/relationships/image" Target="../media/image259.png"/><Relationship Id="rId84" Type="http://schemas.openxmlformats.org/officeDocument/2006/relationships/customXml" Target="../ink/ink3953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997.xml"/><Relationship Id="rId191" Type="http://schemas.openxmlformats.org/officeDocument/2006/relationships/image" Target="../media/image320.png"/><Relationship Id="rId205" Type="http://schemas.openxmlformats.org/officeDocument/2006/relationships/customXml" Target="../ink/ink4015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927.xml"/><Relationship Id="rId53" Type="http://schemas.openxmlformats.org/officeDocument/2006/relationships/image" Target="../media/image254.png"/><Relationship Id="rId74" Type="http://schemas.openxmlformats.org/officeDocument/2006/relationships/customXml" Target="../ink/ink3948.xml"/><Relationship Id="rId128" Type="http://schemas.openxmlformats.org/officeDocument/2006/relationships/customXml" Target="../ink/ink3975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992.xml"/><Relationship Id="rId181" Type="http://schemas.openxmlformats.org/officeDocument/2006/relationships/image" Target="../media/image315.png"/><Relationship Id="rId216" Type="http://schemas.openxmlformats.org/officeDocument/2006/relationships/customXml" Target="../ink/ink4021.xml"/><Relationship Id="rId22" Type="http://schemas.openxmlformats.org/officeDocument/2006/relationships/customXml" Target="../ink/ink3922.xml"/><Relationship Id="rId43" Type="http://schemas.openxmlformats.org/officeDocument/2006/relationships/image" Target="../media/image249.png"/><Relationship Id="rId64" Type="http://schemas.openxmlformats.org/officeDocument/2006/relationships/customXml" Target="../ink/ink3943.xml"/><Relationship Id="rId118" Type="http://schemas.openxmlformats.org/officeDocument/2006/relationships/customXml" Target="../ink/ink3970.xml"/><Relationship Id="rId139" Type="http://schemas.openxmlformats.org/officeDocument/2006/relationships/customXml" Target="../ink/ink3981.xml"/><Relationship Id="rId85" Type="http://schemas.openxmlformats.org/officeDocument/2006/relationships/image" Target="../media/image270.png"/><Relationship Id="rId150" Type="http://schemas.openxmlformats.org/officeDocument/2006/relationships/customXml" Target="../ink/ink3987.xml"/><Relationship Id="rId171" Type="http://schemas.openxmlformats.org/officeDocument/2006/relationships/image" Target="../media/image310.png"/><Relationship Id="rId192" Type="http://schemas.openxmlformats.org/officeDocument/2006/relationships/customXml" Target="../ink/ink4008.xml"/><Relationship Id="rId206" Type="http://schemas.openxmlformats.org/officeDocument/2006/relationships/image" Target="../media/image327.png"/><Relationship Id="rId227" Type="http://schemas.openxmlformats.org/officeDocument/2006/relationships/customXml" Target="../ink/ink4027.xml"/><Relationship Id="rId12" Type="http://schemas.openxmlformats.org/officeDocument/2006/relationships/customXml" Target="../ink/ink3917.xml"/><Relationship Id="rId33" Type="http://schemas.openxmlformats.org/officeDocument/2006/relationships/image" Target="../media/image244.png"/><Relationship Id="rId108" Type="http://schemas.openxmlformats.org/officeDocument/2006/relationships/customXml" Target="../ink/ink3965.xml"/><Relationship Id="rId129" Type="http://schemas.openxmlformats.org/officeDocument/2006/relationships/customXml" Target="../ink/ink3976.xml"/><Relationship Id="rId54" Type="http://schemas.openxmlformats.org/officeDocument/2006/relationships/customXml" Target="../ink/ink3938.xml"/><Relationship Id="rId75" Type="http://schemas.openxmlformats.org/officeDocument/2006/relationships/image" Target="../media/image265.png"/><Relationship Id="rId96" Type="http://schemas.openxmlformats.org/officeDocument/2006/relationships/customXml" Target="../ink/ink3959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4003.xml"/><Relationship Id="rId217" Type="http://schemas.openxmlformats.org/officeDocument/2006/relationships/customXml" Target="../ink/ink4022.xml"/><Relationship Id="rId6" Type="http://schemas.openxmlformats.org/officeDocument/2006/relationships/customXml" Target="../ink/ink3914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933.xml"/><Relationship Id="rId65" Type="http://schemas.openxmlformats.org/officeDocument/2006/relationships/image" Target="../media/image260.png"/><Relationship Id="rId86" Type="http://schemas.openxmlformats.org/officeDocument/2006/relationships/customXml" Target="../ink/ink3954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998.xml"/><Relationship Id="rId193" Type="http://schemas.openxmlformats.org/officeDocument/2006/relationships/image" Target="../media/image321.png"/><Relationship Id="rId207" Type="http://schemas.openxmlformats.org/officeDocument/2006/relationships/customXml" Target="../ink/ink4016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928.xml"/><Relationship Id="rId55" Type="http://schemas.openxmlformats.org/officeDocument/2006/relationships/image" Target="../media/image255.png"/><Relationship Id="rId76" Type="http://schemas.openxmlformats.org/officeDocument/2006/relationships/customXml" Target="../ink/ink3949.xml"/><Relationship Id="rId97" Type="http://schemas.openxmlformats.org/officeDocument/2006/relationships/image" Target="../media/image276.png"/><Relationship Id="rId120" Type="http://schemas.openxmlformats.org/officeDocument/2006/relationships/customXml" Target="../ink/ink3971.xml"/><Relationship Id="rId141" Type="http://schemas.openxmlformats.org/officeDocument/2006/relationships/customXml" Target="../ink/ink3982.xml"/><Relationship Id="rId7" Type="http://schemas.openxmlformats.org/officeDocument/2006/relationships/image" Target="../media/image1910.png"/><Relationship Id="rId162" Type="http://schemas.openxmlformats.org/officeDocument/2006/relationships/customXml" Target="../ink/ink3993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923.xml"/><Relationship Id="rId45" Type="http://schemas.openxmlformats.org/officeDocument/2006/relationships/image" Target="../media/image250.png"/><Relationship Id="rId66" Type="http://schemas.openxmlformats.org/officeDocument/2006/relationships/customXml" Target="../ink/ink3944.xml"/><Relationship Id="rId87" Type="http://schemas.openxmlformats.org/officeDocument/2006/relationships/image" Target="../media/image271.png"/><Relationship Id="rId110" Type="http://schemas.openxmlformats.org/officeDocument/2006/relationships/customXml" Target="../ink/ink3966.xml"/><Relationship Id="rId131" Type="http://schemas.openxmlformats.org/officeDocument/2006/relationships/customXml" Target="../ink/ink3977.xml"/><Relationship Id="rId152" Type="http://schemas.openxmlformats.org/officeDocument/2006/relationships/customXml" Target="../ink/ink3988.xml"/><Relationship Id="rId173" Type="http://schemas.openxmlformats.org/officeDocument/2006/relationships/image" Target="../media/image311.png"/><Relationship Id="rId194" Type="http://schemas.openxmlformats.org/officeDocument/2006/relationships/customXml" Target="../ink/ink4009.xml"/><Relationship Id="rId208" Type="http://schemas.openxmlformats.org/officeDocument/2006/relationships/image" Target="../media/image328.png"/><Relationship Id="rId229" Type="http://schemas.openxmlformats.org/officeDocument/2006/relationships/customXml" Target="../ink/ink4028.xml"/><Relationship Id="rId14" Type="http://schemas.openxmlformats.org/officeDocument/2006/relationships/customXml" Target="../ink/ink3918.xml"/><Relationship Id="rId35" Type="http://schemas.openxmlformats.org/officeDocument/2006/relationships/image" Target="../media/image245.png"/><Relationship Id="rId56" Type="http://schemas.openxmlformats.org/officeDocument/2006/relationships/customXml" Target="../ink/ink3939.xml"/><Relationship Id="rId77" Type="http://schemas.openxmlformats.org/officeDocument/2006/relationships/image" Target="../media/image266.png"/><Relationship Id="rId100" Type="http://schemas.openxmlformats.org/officeDocument/2006/relationships/customXml" Target="../ink/ink3961.xml"/><Relationship Id="rId8" Type="http://schemas.openxmlformats.org/officeDocument/2006/relationships/customXml" Target="../ink/ink3915.xml"/><Relationship Id="rId98" Type="http://schemas.openxmlformats.org/officeDocument/2006/relationships/customXml" Target="../ink/ink3960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4004.xml"/><Relationship Id="rId219" Type="http://schemas.openxmlformats.org/officeDocument/2006/relationships/customXml" Target="../ink/ink4023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934.xml"/><Relationship Id="rId67" Type="http://schemas.openxmlformats.org/officeDocument/2006/relationships/image" Target="../media/image261.png"/><Relationship Id="rId116" Type="http://schemas.openxmlformats.org/officeDocument/2006/relationships/customXml" Target="../ink/ink3969.xml"/><Relationship Id="rId137" Type="http://schemas.openxmlformats.org/officeDocument/2006/relationships/customXml" Target="../ink/ink3980.xml"/><Relationship Id="rId158" Type="http://schemas.openxmlformats.org/officeDocument/2006/relationships/customXml" Target="../ink/ink3991.xml"/><Relationship Id="rId20" Type="http://schemas.openxmlformats.org/officeDocument/2006/relationships/customXml" Target="../ink/ink3921.xml"/><Relationship Id="rId41" Type="http://schemas.openxmlformats.org/officeDocument/2006/relationships/image" Target="../media/image248.png"/><Relationship Id="rId62" Type="http://schemas.openxmlformats.org/officeDocument/2006/relationships/customXml" Target="../ink/ink3942.xml"/><Relationship Id="rId83" Type="http://schemas.openxmlformats.org/officeDocument/2006/relationships/image" Target="../media/image269.png"/><Relationship Id="rId88" Type="http://schemas.openxmlformats.org/officeDocument/2006/relationships/customXml" Target="../ink/ink3955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999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4017.xml"/><Relationship Id="rId190" Type="http://schemas.openxmlformats.org/officeDocument/2006/relationships/customXml" Target="../ink/ink4007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4026.xml"/><Relationship Id="rId15" Type="http://schemas.openxmlformats.org/officeDocument/2006/relationships/image" Target="../media/image235.png"/><Relationship Id="rId36" Type="http://schemas.openxmlformats.org/officeDocument/2006/relationships/customXml" Target="../ink/ink3929.xml"/><Relationship Id="rId57" Type="http://schemas.openxmlformats.org/officeDocument/2006/relationships/image" Target="../media/image256.png"/><Relationship Id="rId106" Type="http://schemas.openxmlformats.org/officeDocument/2006/relationships/customXml" Target="../ink/ink3964.xml"/><Relationship Id="rId127" Type="http://schemas.openxmlformats.org/officeDocument/2006/relationships/image" Target="../media/image291.png"/><Relationship Id="rId10" Type="http://schemas.openxmlformats.org/officeDocument/2006/relationships/customXml" Target="../ink/ink3916.xml"/><Relationship Id="rId31" Type="http://schemas.openxmlformats.org/officeDocument/2006/relationships/image" Target="../media/image243.png"/><Relationship Id="rId52" Type="http://schemas.openxmlformats.org/officeDocument/2006/relationships/customXml" Target="../ink/ink3937.xml"/><Relationship Id="rId73" Type="http://schemas.openxmlformats.org/officeDocument/2006/relationships/image" Target="../media/image264.png"/><Relationship Id="rId78" Type="http://schemas.openxmlformats.org/officeDocument/2006/relationships/customXml" Target="../ink/ink3950.xml"/><Relationship Id="rId94" Type="http://schemas.openxmlformats.org/officeDocument/2006/relationships/customXml" Target="../ink/ink395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972.xml"/><Relationship Id="rId143" Type="http://schemas.openxmlformats.org/officeDocument/2006/relationships/customXml" Target="../ink/ink3983.xml"/><Relationship Id="rId148" Type="http://schemas.openxmlformats.org/officeDocument/2006/relationships/customXml" Target="../ink/ink3986.xml"/><Relationship Id="rId164" Type="http://schemas.openxmlformats.org/officeDocument/2006/relationships/customXml" Target="../ink/ink3994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913.xml"/><Relationship Id="rId9" Type="http://schemas.openxmlformats.org/officeDocument/2006/relationships/image" Target="../media/image232.png"/><Relationship Id="rId180" Type="http://schemas.openxmlformats.org/officeDocument/2006/relationships/customXml" Target="../ink/ink4002.xml"/><Relationship Id="rId210" Type="http://schemas.openxmlformats.org/officeDocument/2006/relationships/image" Target="../media/image329.png"/><Relationship Id="rId215" Type="http://schemas.openxmlformats.org/officeDocument/2006/relationships/customXml" Target="../ink/ink4020.xml"/><Relationship Id="rId26" Type="http://schemas.openxmlformats.org/officeDocument/2006/relationships/customXml" Target="../ink/ink3924.xml"/><Relationship Id="rId231" Type="http://schemas.openxmlformats.org/officeDocument/2006/relationships/customXml" Target="../ink/ink4029.xml"/><Relationship Id="rId47" Type="http://schemas.openxmlformats.org/officeDocument/2006/relationships/image" Target="../media/image251.png"/><Relationship Id="rId68" Type="http://schemas.openxmlformats.org/officeDocument/2006/relationships/customXml" Target="../ink/ink3945.xml"/><Relationship Id="rId89" Type="http://schemas.openxmlformats.org/officeDocument/2006/relationships/image" Target="../media/image272.png"/><Relationship Id="rId112" Type="http://schemas.openxmlformats.org/officeDocument/2006/relationships/customXml" Target="../ink/ink3967.xml"/><Relationship Id="rId133" Type="http://schemas.openxmlformats.org/officeDocument/2006/relationships/customXml" Target="../ink/ink3978.xml"/><Relationship Id="rId154" Type="http://schemas.openxmlformats.org/officeDocument/2006/relationships/customXml" Target="../ink/ink3989.xml"/><Relationship Id="rId175" Type="http://schemas.openxmlformats.org/officeDocument/2006/relationships/image" Target="../media/image312.png"/><Relationship Id="rId196" Type="http://schemas.openxmlformats.org/officeDocument/2006/relationships/customXml" Target="../ink/ink4010.xml"/><Relationship Id="rId200" Type="http://schemas.openxmlformats.org/officeDocument/2006/relationships/image" Target="../media/image324.png"/><Relationship Id="rId16" Type="http://schemas.openxmlformats.org/officeDocument/2006/relationships/customXml" Target="../ink/ink3919.xml"/><Relationship Id="rId221" Type="http://schemas.openxmlformats.org/officeDocument/2006/relationships/customXml" Target="../ink/ink4024.xml"/><Relationship Id="rId37" Type="http://schemas.openxmlformats.org/officeDocument/2006/relationships/image" Target="../media/image246.png"/><Relationship Id="rId58" Type="http://schemas.openxmlformats.org/officeDocument/2006/relationships/customXml" Target="../ink/ink3940.xml"/><Relationship Id="rId79" Type="http://schemas.openxmlformats.org/officeDocument/2006/relationships/image" Target="../media/image267.png"/><Relationship Id="rId102" Type="http://schemas.openxmlformats.org/officeDocument/2006/relationships/customXml" Target="../ink/ink3962.xml"/><Relationship Id="rId123" Type="http://schemas.openxmlformats.org/officeDocument/2006/relationships/image" Target="../media/image289.png"/><Relationship Id="rId144" Type="http://schemas.openxmlformats.org/officeDocument/2006/relationships/customXml" Target="../ink/ink3984.xml"/><Relationship Id="rId90" Type="http://schemas.openxmlformats.org/officeDocument/2006/relationships/customXml" Target="../ink/ink3956.xml"/><Relationship Id="rId165" Type="http://schemas.openxmlformats.org/officeDocument/2006/relationships/image" Target="../media/image58.png"/><Relationship Id="rId186" Type="http://schemas.openxmlformats.org/officeDocument/2006/relationships/customXml" Target="../ink/ink4005.xml"/><Relationship Id="rId211" Type="http://schemas.openxmlformats.org/officeDocument/2006/relationships/customXml" Target="../ink/ink4018.xml"/><Relationship Id="rId232" Type="http://schemas.openxmlformats.org/officeDocument/2006/relationships/image" Target="../media/image339.png"/><Relationship Id="rId27" Type="http://schemas.openxmlformats.org/officeDocument/2006/relationships/image" Target="../media/image241.png"/><Relationship Id="rId48" Type="http://schemas.openxmlformats.org/officeDocument/2006/relationships/customXml" Target="../ink/ink393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951.xml"/><Relationship Id="rId155" Type="http://schemas.openxmlformats.org/officeDocument/2006/relationships/image" Target="../media/image304.png"/><Relationship Id="rId176" Type="http://schemas.openxmlformats.org/officeDocument/2006/relationships/customXml" Target="../ink/ink4000.xml"/><Relationship Id="rId197" Type="http://schemas.openxmlformats.org/officeDocument/2006/relationships/image" Target="../media/image323.png"/><Relationship Id="rId201" Type="http://schemas.openxmlformats.org/officeDocument/2006/relationships/customXml" Target="../ink/ink4013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93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973.xml"/><Relationship Id="rId70" Type="http://schemas.openxmlformats.org/officeDocument/2006/relationships/customXml" Target="../ink/ink3946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995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925.xml"/><Relationship Id="rId49" Type="http://schemas.openxmlformats.org/officeDocument/2006/relationships/image" Target="../media/image252.png"/><Relationship Id="rId114" Type="http://schemas.openxmlformats.org/officeDocument/2006/relationships/customXml" Target="../ink/ink3968.xml"/><Relationship Id="rId60" Type="http://schemas.openxmlformats.org/officeDocument/2006/relationships/customXml" Target="../ink/ink3941.xml"/><Relationship Id="rId81" Type="http://schemas.openxmlformats.org/officeDocument/2006/relationships/image" Target="../media/image268.png"/><Relationship Id="rId135" Type="http://schemas.openxmlformats.org/officeDocument/2006/relationships/customXml" Target="../ink/ink3979.xml"/><Relationship Id="rId156" Type="http://schemas.openxmlformats.org/officeDocument/2006/relationships/customXml" Target="../ink/ink3990.xml"/><Relationship Id="rId177" Type="http://schemas.openxmlformats.org/officeDocument/2006/relationships/image" Target="../media/image313.png"/><Relationship Id="rId198" Type="http://schemas.openxmlformats.org/officeDocument/2006/relationships/customXml" Target="../ink/ink4011.xml"/><Relationship Id="rId202" Type="http://schemas.openxmlformats.org/officeDocument/2006/relationships/image" Target="../media/image325.png"/><Relationship Id="rId223" Type="http://schemas.openxmlformats.org/officeDocument/2006/relationships/customXml" Target="../ink/ink4025.xml"/><Relationship Id="rId18" Type="http://schemas.openxmlformats.org/officeDocument/2006/relationships/customXml" Target="../ink/ink3920.xml"/><Relationship Id="rId39" Type="http://schemas.openxmlformats.org/officeDocument/2006/relationships/image" Target="../media/image247.png"/><Relationship Id="rId50" Type="http://schemas.openxmlformats.org/officeDocument/2006/relationships/customXml" Target="../ink/ink3936.xml"/><Relationship Id="rId104" Type="http://schemas.openxmlformats.org/officeDocument/2006/relationships/customXml" Target="../ink/ink3963.xml"/><Relationship Id="rId125" Type="http://schemas.openxmlformats.org/officeDocument/2006/relationships/image" Target="../media/image290.png"/><Relationship Id="rId146" Type="http://schemas.openxmlformats.org/officeDocument/2006/relationships/customXml" Target="../ink/ink3985.xml"/><Relationship Id="rId167" Type="http://schemas.openxmlformats.org/officeDocument/2006/relationships/image" Target="../media/image308.png"/><Relationship Id="rId188" Type="http://schemas.openxmlformats.org/officeDocument/2006/relationships/customXml" Target="../ink/ink4006.xml"/><Relationship Id="rId71" Type="http://schemas.openxmlformats.org/officeDocument/2006/relationships/image" Target="../media/image263.png"/><Relationship Id="rId92" Type="http://schemas.openxmlformats.org/officeDocument/2006/relationships/customXml" Target="../ink/ink3957.xml"/><Relationship Id="rId213" Type="http://schemas.openxmlformats.org/officeDocument/2006/relationships/customXml" Target="../ink/ink4019.xml"/><Relationship Id="rId2" Type="http://schemas.openxmlformats.org/officeDocument/2006/relationships/customXml" Target="../ink/ink3912.xml"/><Relationship Id="rId29" Type="http://schemas.openxmlformats.org/officeDocument/2006/relationships/image" Target="../media/image242.png"/><Relationship Id="rId40" Type="http://schemas.openxmlformats.org/officeDocument/2006/relationships/customXml" Target="../ink/ink3931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4001.xml"/><Relationship Id="rId61" Type="http://schemas.openxmlformats.org/officeDocument/2006/relationships/image" Target="../media/image258.png"/><Relationship Id="rId82" Type="http://schemas.openxmlformats.org/officeDocument/2006/relationships/customXml" Target="../ink/ink3952.xml"/><Relationship Id="rId199" Type="http://schemas.openxmlformats.org/officeDocument/2006/relationships/customXml" Target="../ink/ink4012.xml"/><Relationship Id="rId203" Type="http://schemas.openxmlformats.org/officeDocument/2006/relationships/customXml" Target="../ink/ink4014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926.xml"/><Relationship Id="rId105" Type="http://schemas.openxmlformats.org/officeDocument/2006/relationships/image" Target="../media/image280.png"/><Relationship Id="rId126" Type="http://schemas.openxmlformats.org/officeDocument/2006/relationships/customXml" Target="../ink/ink3974.xml"/><Relationship Id="rId147" Type="http://schemas.openxmlformats.org/officeDocument/2006/relationships/image" Target="../media/image300.png"/><Relationship Id="rId168" Type="http://schemas.openxmlformats.org/officeDocument/2006/relationships/customXml" Target="../ink/ink3996.xml"/><Relationship Id="rId51" Type="http://schemas.openxmlformats.org/officeDocument/2006/relationships/image" Target="../media/image253.png"/><Relationship Id="rId72" Type="http://schemas.openxmlformats.org/officeDocument/2006/relationships/customXml" Target="../ink/ink3947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33.xml"/><Relationship Id="rId13" Type="http://schemas.openxmlformats.org/officeDocument/2006/relationships/image" Target="../media/image235.png"/><Relationship Id="rId18" Type="http://schemas.openxmlformats.org/officeDocument/2006/relationships/customXml" Target="../ink/ink4038.xml"/><Relationship Id="rId26" Type="http://schemas.openxmlformats.org/officeDocument/2006/relationships/customXml" Target="../ink/ink4042.xml"/><Relationship Id="rId3" Type="http://schemas.openxmlformats.org/officeDocument/2006/relationships/image" Target="../media/image231.png"/><Relationship Id="rId21" Type="http://schemas.openxmlformats.org/officeDocument/2006/relationships/image" Target="../media/image239.png"/><Relationship Id="rId7" Type="http://schemas.openxmlformats.org/officeDocument/2006/relationships/image" Target="../media/image232.png"/><Relationship Id="rId12" Type="http://schemas.openxmlformats.org/officeDocument/2006/relationships/customXml" Target="../ink/ink4035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2" Type="http://schemas.openxmlformats.org/officeDocument/2006/relationships/customXml" Target="../ink/ink4030.xml"/><Relationship Id="rId16" Type="http://schemas.openxmlformats.org/officeDocument/2006/relationships/customXml" Target="../ink/ink4037.xml"/><Relationship Id="rId20" Type="http://schemas.openxmlformats.org/officeDocument/2006/relationships/customXml" Target="../ink/ink4039.xml"/><Relationship Id="rId29" Type="http://schemas.openxmlformats.org/officeDocument/2006/relationships/image" Target="../media/image3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2.xml"/><Relationship Id="rId11" Type="http://schemas.openxmlformats.org/officeDocument/2006/relationships/image" Target="../media/image234.png"/><Relationship Id="rId24" Type="http://schemas.openxmlformats.org/officeDocument/2006/relationships/customXml" Target="../ink/ink4041.xml"/><Relationship Id="rId5" Type="http://schemas.openxmlformats.org/officeDocument/2006/relationships/image" Target="../media/image1910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43.xml"/><Relationship Id="rId10" Type="http://schemas.openxmlformats.org/officeDocument/2006/relationships/customXml" Target="../ink/ink4034.xml"/><Relationship Id="rId19" Type="http://schemas.openxmlformats.org/officeDocument/2006/relationships/image" Target="../media/image238.png"/><Relationship Id="rId4" Type="http://schemas.openxmlformats.org/officeDocument/2006/relationships/customXml" Target="../ink/ink4031.xml"/><Relationship Id="rId9" Type="http://schemas.openxmlformats.org/officeDocument/2006/relationships/image" Target="../media/image233.png"/><Relationship Id="rId14" Type="http://schemas.openxmlformats.org/officeDocument/2006/relationships/customXml" Target="../ink/ink4036.xml"/><Relationship Id="rId22" Type="http://schemas.openxmlformats.org/officeDocument/2006/relationships/customXml" Target="../ink/ink4040.xml"/><Relationship Id="rId27" Type="http://schemas.openxmlformats.org/officeDocument/2006/relationships/image" Target="../media/image342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52.xml"/><Relationship Id="rId26" Type="http://schemas.openxmlformats.org/officeDocument/2006/relationships/customXml" Target="../ink/ink4056.xml"/><Relationship Id="rId39" Type="http://schemas.openxmlformats.org/officeDocument/2006/relationships/image" Target="../media/image348.png"/><Relationship Id="rId21" Type="http://schemas.openxmlformats.org/officeDocument/2006/relationships/image" Target="../media/image239.png"/><Relationship Id="rId34" Type="http://schemas.openxmlformats.org/officeDocument/2006/relationships/customXml" Target="../ink/ink4060.xml"/><Relationship Id="rId42" Type="http://schemas.openxmlformats.org/officeDocument/2006/relationships/customXml" Target="../ink/ink4064.xml"/><Relationship Id="rId47" Type="http://schemas.openxmlformats.org/officeDocument/2006/relationships/image" Target="../media/image351.png"/><Relationship Id="rId7" Type="http://schemas.openxmlformats.org/officeDocument/2006/relationships/image" Target="../media/image232.png"/><Relationship Id="rId2" Type="http://schemas.openxmlformats.org/officeDocument/2006/relationships/customXml" Target="../ink/ink4044.xml"/><Relationship Id="rId16" Type="http://schemas.openxmlformats.org/officeDocument/2006/relationships/customXml" Target="../ink/ink4051.xml"/><Relationship Id="rId29" Type="http://schemas.openxmlformats.org/officeDocument/2006/relationships/image" Target="../media/image343.png"/><Relationship Id="rId11" Type="http://schemas.openxmlformats.org/officeDocument/2006/relationships/image" Target="../media/image234.png"/><Relationship Id="rId24" Type="http://schemas.openxmlformats.org/officeDocument/2006/relationships/customXml" Target="../ink/ink4055.xml"/><Relationship Id="rId32" Type="http://schemas.openxmlformats.org/officeDocument/2006/relationships/customXml" Target="../ink/ink4059.xml"/><Relationship Id="rId37" Type="http://schemas.openxmlformats.org/officeDocument/2006/relationships/image" Target="../media/image347.png"/><Relationship Id="rId40" Type="http://schemas.openxmlformats.org/officeDocument/2006/relationships/customXml" Target="../ink/ink4063.xml"/><Relationship Id="rId45" Type="http://schemas.openxmlformats.org/officeDocument/2006/relationships/image" Target="../media/image288.png"/><Relationship Id="rId5" Type="http://schemas.openxmlformats.org/officeDocument/2006/relationships/image" Target="../media/image1910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57.xml"/><Relationship Id="rId36" Type="http://schemas.openxmlformats.org/officeDocument/2006/relationships/customXml" Target="../ink/ink4061.xml"/><Relationship Id="rId49" Type="http://schemas.openxmlformats.org/officeDocument/2006/relationships/image" Target="../media/image352.png"/><Relationship Id="rId10" Type="http://schemas.openxmlformats.org/officeDocument/2006/relationships/customXml" Target="../ink/ink4048.xml"/><Relationship Id="rId19" Type="http://schemas.openxmlformats.org/officeDocument/2006/relationships/image" Target="../media/image238.png"/><Relationship Id="rId31" Type="http://schemas.openxmlformats.org/officeDocument/2006/relationships/image" Target="../media/image344.png"/><Relationship Id="rId44" Type="http://schemas.openxmlformats.org/officeDocument/2006/relationships/customXml" Target="../ink/ink4065.xml"/><Relationship Id="rId4" Type="http://schemas.openxmlformats.org/officeDocument/2006/relationships/customXml" Target="../ink/ink4045.xml"/><Relationship Id="rId9" Type="http://schemas.openxmlformats.org/officeDocument/2006/relationships/image" Target="../media/image233.png"/><Relationship Id="rId14" Type="http://schemas.openxmlformats.org/officeDocument/2006/relationships/customXml" Target="../ink/ink4050.xml"/><Relationship Id="rId22" Type="http://schemas.openxmlformats.org/officeDocument/2006/relationships/customXml" Target="../ink/ink4054.xml"/><Relationship Id="rId27" Type="http://schemas.openxmlformats.org/officeDocument/2006/relationships/image" Target="../media/image342.png"/><Relationship Id="rId30" Type="http://schemas.openxmlformats.org/officeDocument/2006/relationships/customXml" Target="../ink/ink4058.xml"/><Relationship Id="rId35" Type="http://schemas.openxmlformats.org/officeDocument/2006/relationships/image" Target="../media/image346.png"/><Relationship Id="rId43" Type="http://schemas.openxmlformats.org/officeDocument/2006/relationships/image" Target="../media/image350.png"/><Relationship Id="rId48" Type="http://schemas.openxmlformats.org/officeDocument/2006/relationships/customXml" Target="../ink/ink4067.xml"/><Relationship Id="rId8" Type="http://schemas.openxmlformats.org/officeDocument/2006/relationships/customXml" Target="../ink/ink4047.xml"/><Relationship Id="rId3" Type="http://schemas.openxmlformats.org/officeDocument/2006/relationships/image" Target="../media/image231.png"/><Relationship Id="rId12" Type="http://schemas.openxmlformats.org/officeDocument/2006/relationships/customXml" Target="../ink/ink4049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33" Type="http://schemas.openxmlformats.org/officeDocument/2006/relationships/image" Target="../media/image345.png"/><Relationship Id="rId38" Type="http://schemas.openxmlformats.org/officeDocument/2006/relationships/customXml" Target="../ink/ink4062.xml"/><Relationship Id="rId46" Type="http://schemas.openxmlformats.org/officeDocument/2006/relationships/customXml" Target="../ink/ink4066.xml"/><Relationship Id="rId20" Type="http://schemas.openxmlformats.org/officeDocument/2006/relationships/customXml" Target="../ink/ink4053.xml"/><Relationship Id="rId41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6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76.xml"/><Relationship Id="rId26" Type="http://schemas.openxmlformats.org/officeDocument/2006/relationships/customXml" Target="../ink/ink4080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084.xml"/><Relationship Id="rId42" Type="http://schemas.openxmlformats.org/officeDocument/2006/relationships/customXml" Target="../ink/ink4088.xml"/><Relationship Id="rId47" Type="http://schemas.openxmlformats.org/officeDocument/2006/relationships/image" Target="../media/image352.png"/><Relationship Id="rId50" Type="http://schemas.openxmlformats.org/officeDocument/2006/relationships/customXml" Target="../ink/ink4092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68.xml"/><Relationship Id="rId16" Type="http://schemas.openxmlformats.org/officeDocument/2006/relationships/customXml" Target="../ink/ink4075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079.xml"/><Relationship Id="rId32" Type="http://schemas.openxmlformats.org/officeDocument/2006/relationships/customXml" Target="../ink/ink4083.xml"/><Relationship Id="rId37" Type="http://schemas.openxmlformats.org/officeDocument/2006/relationships/image" Target="../media/image348.png"/><Relationship Id="rId40" Type="http://schemas.openxmlformats.org/officeDocument/2006/relationships/customXml" Target="../ink/ink4087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4" Type="http://schemas.openxmlformats.org/officeDocument/2006/relationships/customXml" Target="../ink/ink4069.xml"/><Relationship Id="rId9" Type="http://schemas.openxmlformats.org/officeDocument/2006/relationships/image" Target="../media/image233.png"/><Relationship Id="rId14" Type="http://schemas.openxmlformats.org/officeDocument/2006/relationships/customXml" Target="../ink/ink4074.xml"/><Relationship Id="rId22" Type="http://schemas.openxmlformats.org/officeDocument/2006/relationships/customXml" Target="../ink/ink4078.xml"/><Relationship Id="rId27" Type="http://schemas.openxmlformats.org/officeDocument/2006/relationships/image" Target="../media/image343.png"/><Relationship Id="rId30" Type="http://schemas.openxmlformats.org/officeDocument/2006/relationships/customXml" Target="../ink/ink4082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091.xml"/><Relationship Id="rId56" Type="http://schemas.openxmlformats.org/officeDocument/2006/relationships/customXml" Target="../ink/ink4095.xml"/><Relationship Id="rId8" Type="http://schemas.openxmlformats.org/officeDocument/2006/relationships/customXml" Target="../ink/ink4071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073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086.xml"/><Relationship Id="rId46" Type="http://schemas.openxmlformats.org/officeDocument/2006/relationships/customXml" Target="../ink/ink4090.xml"/><Relationship Id="rId20" Type="http://schemas.openxmlformats.org/officeDocument/2006/relationships/customXml" Target="../ink/ink4077.xml"/><Relationship Id="rId41" Type="http://schemas.openxmlformats.org/officeDocument/2006/relationships/image" Target="../media/image350.png"/><Relationship Id="rId54" Type="http://schemas.openxmlformats.org/officeDocument/2006/relationships/customXml" Target="../ink/ink40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0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081.xml"/><Relationship Id="rId36" Type="http://schemas.openxmlformats.org/officeDocument/2006/relationships/customXml" Target="../ink/ink4085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072.xml"/><Relationship Id="rId31" Type="http://schemas.openxmlformats.org/officeDocument/2006/relationships/image" Target="../media/image345.png"/><Relationship Id="rId44" Type="http://schemas.openxmlformats.org/officeDocument/2006/relationships/customXml" Target="../ink/ink4089.xml"/><Relationship Id="rId52" Type="http://schemas.openxmlformats.org/officeDocument/2006/relationships/customXml" Target="../ink/ink4093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04.xml"/><Relationship Id="rId26" Type="http://schemas.openxmlformats.org/officeDocument/2006/relationships/customXml" Target="../ink/ink4108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12.xml"/><Relationship Id="rId42" Type="http://schemas.openxmlformats.org/officeDocument/2006/relationships/customXml" Target="../ink/ink4116.xml"/><Relationship Id="rId47" Type="http://schemas.openxmlformats.org/officeDocument/2006/relationships/image" Target="../media/image352.png"/><Relationship Id="rId50" Type="http://schemas.openxmlformats.org/officeDocument/2006/relationships/customXml" Target="../ink/ink4120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96.xml"/><Relationship Id="rId16" Type="http://schemas.openxmlformats.org/officeDocument/2006/relationships/customXml" Target="../ink/ink4103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07.xml"/><Relationship Id="rId32" Type="http://schemas.openxmlformats.org/officeDocument/2006/relationships/customXml" Target="../ink/ink4111.xml"/><Relationship Id="rId37" Type="http://schemas.openxmlformats.org/officeDocument/2006/relationships/image" Target="../media/image348.png"/><Relationship Id="rId40" Type="http://schemas.openxmlformats.org/officeDocument/2006/relationships/customXml" Target="../ink/ink4115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24.xml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4" Type="http://schemas.openxmlformats.org/officeDocument/2006/relationships/customXml" Target="../ink/ink4097.xml"/><Relationship Id="rId9" Type="http://schemas.openxmlformats.org/officeDocument/2006/relationships/image" Target="../media/image233.png"/><Relationship Id="rId14" Type="http://schemas.openxmlformats.org/officeDocument/2006/relationships/customXml" Target="../ink/ink4102.xml"/><Relationship Id="rId22" Type="http://schemas.openxmlformats.org/officeDocument/2006/relationships/customXml" Target="../ink/ink4106.xml"/><Relationship Id="rId27" Type="http://schemas.openxmlformats.org/officeDocument/2006/relationships/image" Target="../media/image343.png"/><Relationship Id="rId30" Type="http://schemas.openxmlformats.org/officeDocument/2006/relationships/customXml" Target="../ink/ink4110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19.xml"/><Relationship Id="rId56" Type="http://schemas.openxmlformats.org/officeDocument/2006/relationships/customXml" Target="../ink/ink4123.xml"/><Relationship Id="rId8" Type="http://schemas.openxmlformats.org/officeDocument/2006/relationships/customXml" Target="../ink/ink4099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01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14.xml"/><Relationship Id="rId46" Type="http://schemas.openxmlformats.org/officeDocument/2006/relationships/customXml" Target="../ink/ink4118.xml"/><Relationship Id="rId59" Type="http://schemas.openxmlformats.org/officeDocument/2006/relationships/image" Target="../media/image358.png"/><Relationship Id="rId20" Type="http://schemas.openxmlformats.org/officeDocument/2006/relationships/customXml" Target="../ink/ink4105.xml"/><Relationship Id="rId41" Type="http://schemas.openxmlformats.org/officeDocument/2006/relationships/image" Target="../media/image350.png"/><Relationship Id="rId54" Type="http://schemas.openxmlformats.org/officeDocument/2006/relationships/customXml" Target="../ink/ink41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8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09.xml"/><Relationship Id="rId36" Type="http://schemas.openxmlformats.org/officeDocument/2006/relationships/customXml" Target="../ink/ink4113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00.xml"/><Relationship Id="rId31" Type="http://schemas.openxmlformats.org/officeDocument/2006/relationships/image" Target="../media/image345.png"/><Relationship Id="rId44" Type="http://schemas.openxmlformats.org/officeDocument/2006/relationships/customXml" Target="../ink/ink4117.xml"/><Relationship Id="rId52" Type="http://schemas.openxmlformats.org/officeDocument/2006/relationships/customXml" Target="../ink/ink4121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89.xml"/><Relationship Id="rId26" Type="http://schemas.openxmlformats.org/officeDocument/2006/relationships/customXml" Target="../ink/ink93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97.xml"/><Relationship Id="rId7" Type="http://schemas.openxmlformats.org/officeDocument/2006/relationships/image" Target="../media/image2310.png"/><Relationship Id="rId2" Type="http://schemas.openxmlformats.org/officeDocument/2006/relationships/customXml" Target="../ink/ink81.xml"/><Relationship Id="rId16" Type="http://schemas.openxmlformats.org/officeDocument/2006/relationships/customXml" Target="../ink/ink88.xml"/><Relationship Id="rId20" Type="http://schemas.openxmlformats.org/officeDocument/2006/relationships/customXml" Target="../ink/ink90.xml"/><Relationship Id="rId29" Type="http://schemas.openxmlformats.org/officeDocument/2006/relationships/image" Target="../media/image3410.png"/><Relationship Id="rId41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.xml"/><Relationship Id="rId11" Type="http://schemas.openxmlformats.org/officeDocument/2006/relationships/image" Target="../media/image2510.png"/><Relationship Id="rId24" Type="http://schemas.openxmlformats.org/officeDocument/2006/relationships/customXml" Target="../ink/ink92.xml"/><Relationship Id="rId32" Type="http://schemas.openxmlformats.org/officeDocument/2006/relationships/customXml" Target="../ink/ink96.xml"/><Relationship Id="rId37" Type="http://schemas.openxmlformats.org/officeDocument/2006/relationships/image" Target="../media/image38.png"/><Relationship Id="rId40" Type="http://schemas.openxmlformats.org/officeDocument/2006/relationships/customXml" Target="../ink/ink100.xml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94.xml"/><Relationship Id="rId36" Type="http://schemas.openxmlformats.org/officeDocument/2006/relationships/customXml" Target="../ink/ink98.xml"/><Relationship Id="rId10" Type="http://schemas.openxmlformats.org/officeDocument/2006/relationships/customXml" Target="../ink/ink85.xml"/><Relationship Id="rId19" Type="http://schemas.openxmlformats.org/officeDocument/2006/relationships/image" Target="../media/image2910.png"/><Relationship Id="rId31" Type="http://schemas.openxmlformats.org/officeDocument/2006/relationships/image" Target="../media/image35.png"/><Relationship Id="rId4" Type="http://schemas.openxmlformats.org/officeDocument/2006/relationships/customXml" Target="../ink/ink82.xml"/><Relationship Id="rId9" Type="http://schemas.openxmlformats.org/officeDocument/2006/relationships/image" Target="../media/image2410.png"/><Relationship Id="rId14" Type="http://schemas.openxmlformats.org/officeDocument/2006/relationships/customXml" Target="../ink/ink87.xml"/><Relationship Id="rId22" Type="http://schemas.openxmlformats.org/officeDocument/2006/relationships/customXml" Target="../ink/ink91.xml"/><Relationship Id="rId27" Type="http://schemas.openxmlformats.org/officeDocument/2006/relationships/image" Target="../media/image3310.png"/><Relationship Id="rId30" Type="http://schemas.openxmlformats.org/officeDocument/2006/relationships/customXml" Target="../ink/ink95.xml"/><Relationship Id="rId35" Type="http://schemas.openxmlformats.org/officeDocument/2006/relationships/image" Target="../media/image37.png"/><Relationship Id="rId8" Type="http://schemas.openxmlformats.org/officeDocument/2006/relationships/customXml" Target="../ink/ink84.xml"/><Relationship Id="rId3" Type="http://schemas.openxmlformats.org/officeDocument/2006/relationships/image" Target="../media/image2110.png"/><Relationship Id="rId12" Type="http://schemas.openxmlformats.org/officeDocument/2006/relationships/customXml" Target="../ink/ink86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99.xml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33.xml"/><Relationship Id="rId26" Type="http://schemas.openxmlformats.org/officeDocument/2006/relationships/customXml" Target="../ink/ink4137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41.xml"/><Relationship Id="rId42" Type="http://schemas.openxmlformats.org/officeDocument/2006/relationships/customXml" Target="../ink/ink4145.xml"/><Relationship Id="rId47" Type="http://schemas.openxmlformats.org/officeDocument/2006/relationships/image" Target="../media/image352.png"/><Relationship Id="rId50" Type="http://schemas.openxmlformats.org/officeDocument/2006/relationships/customXml" Target="../ink/ink4149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125.xml"/><Relationship Id="rId16" Type="http://schemas.openxmlformats.org/officeDocument/2006/relationships/customXml" Target="../ink/ink4132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36.xml"/><Relationship Id="rId32" Type="http://schemas.openxmlformats.org/officeDocument/2006/relationships/customXml" Target="../ink/ink4140.xml"/><Relationship Id="rId37" Type="http://schemas.openxmlformats.org/officeDocument/2006/relationships/image" Target="../media/image348.png"/><Relationship Id="rId40" Type="http://schemas.openxmlformats.org/officeDocument/2006/relationships/customXml" Target="../ink/ink4144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53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31.xml"/><Relationship Id="rId22" Type="http://schemas.openxmlformats.org/officeDocument/2006/relationships/customXml" Target="../ink/ink4135.xml"/><Relationship Id="rId27" Type="http://schemas.openxmlformats.org/officeDocument/2006/relationships/image" Target="../media/image343.png"/><Relationship Id="rId30" Type="http://schemas.openxmlformats.org/officeDocument/2006/relationships/customXml" Target="../ink/ink4139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48.xml"/><Relationship Id="rId56" Type="http://schemas.openxmlformats.org/officeDocument/2006/relationships/customXml" Target="../ink/ink4152.xml"/><Relationship Id="rId8" Type="http://schemas.openxmlformats.org/officeDocument/2006/relationships/customXml" Target="../ink/ink4128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30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43.xml"/><Relationship Id="rId46" Type="http://schemas.openxmlformats.org/officeDocument/2006/relationships/customXml" Target="../ink/ink4147.xml"/><Relationship Id="rId59" Type="http://schemas.openxmlformats.org/officeDocument/2006/relationships/image" Target="../media/image358.png"/><Relationship Id="rId20" Type="http://schemas.openxmlformats.org/officeDocument/2006/relationships/customXml" Target="../ink/ink4134.xml"/><Relationship Id="rId41" Type="http://schemas.openxmlformats.org/officeDocument/2006/relationships/image" Target="../media/image350.png"/><Relationship Id="rId54" Type="http://schemas.openxmlformats.org/officeDocument/2006/relationships/customXml" Target="../ink/ink41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7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38.xml"/><Relationship Id="rId36" Type="http://schemas.openxmlformats.org/officeDocument/2006/relationships/customXml" Target="../ink/ink4142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29.xml"/><Relationship Id="rId31" Type="http://schemas.openxmlformats.org/officeDocument/2006/relationships/image" Target="../media/image345.png"/><Relationship Id="rId44" Type="http://schemas.openxmlformats.org/officeDocument/2006/relationships/customXml" Target="../ink/ink4146.xml"/><Relationship Id="rId52" Type="http://schemas.openxmlformats.org/officeDocument/2006/relationships/customXml" Target="../ink/ink4150.xml"/><Relationship Id="rId60" Type="http://schemas.openxmlformats.org/officeDocument/2006/relationships/customXml" Target="../ink/ink4154.xml"/><Relationship Id="rId4" Type="http://schemas.openxmlformats.org/officeDocument/2006/relationships/customXml" Target="../ink/ink4126.xml"/><Relationship Id="rId9" Type="http://schemas.openxmlformats.org/officeDocument/2006/relationships/image" Target="../media/image233.png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63.xml"/><Relationship Id="rId26" Type="http://schemas.openxmlformats.org/officeDocument/2006/relationships/customXml" Target="../ink/ink4167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71.xml"/><Relationship Id="rId42" Type="http://schemas.openxmlformats.org/officeDocument/2006/relationships/customXml" Target="../ink/ink4175.xml"/><Relationship Id="rId47" Type="http://schemas.openxmlformats.org/officeDocument/2006/relationships/image" Target="../media/image352.png"/><Relationship Id="rId50" Type="http://schemas.openxmlformats.org/officeDocument/2006/relationships/customXml" Target="../ink/ink4179.xml"/><Relationship Id="rId55" Type="http://schemas.openxmlformats.org/officeDocument/2006/relationships/image" Target="../media/image356.png"/><Relationship Id="rId63" Type="http://schemas.openxmlformats.org/officeDocument/2006/relationships/image" Target="../media/image360.png"/><Relationship Id="rId7" Type="http://schemas.openxmlformats.org/officeDocument/2006/relationships/image" Target="../media/image232.png"/><Relationship Id="rId2" Type="http://schemas.openxmlformats.org/officeDocument/2006/relationships/customXml" Target="../ink/ink4155.xml"/><Relationship Id="rId16" Type="http://schemas.openxmlformats.org/officeDocument/2006/relationships/customXml" Target="../ink/ink4162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66.xml"/><Relationship Id="rId32" Type="http://schemas.openxmlformats.org/officeDocument/2006/relationships/customXml" Target="../ink/ink4170.xml"/><Relationship Id="rId37" Type="http://schemas.openxmlformats.org/officeDocument/2006/relationships/image" Target="../media/image348.png"/><Relationship Id="rId40" Type="http://schemas.openxmlformats.org/officeDocument/2006/relationships/customXml" Target="../ink/ink4174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83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61.xml"/><Relationship Id="rId22" Type="http://schemas.openxmlformats.org/officeDocument/2006/relationships/customXml" Target="../ink/ink4165.xml"/><Relationship Id="rId27" Type="http://schemas.openxmlformats.org/officeDocument/2006/relationships/image" Target="../media/image343.png"/><Relationship Id="rId30" Type="http://schemas.openxmlformats.org/officeDocument/2006/relationships/customXml" Target="../ink/ink4169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78.xml"/><Relationship Id="rId56" Type="http://schemas.openxmlformats.org/officeDocument/2006/relationships/customXml" Target="../ink/ink4182.xml"/><Relationship Id="rId8" Type="http://schemas.openxmlformats.org/officeDocument/2006/relationships/customXml" Target="../ink/ink4158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60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73.xml"/><Relationship Id="rId46" Type="http://schemas.openxmlformats.org/officeDocument/2006/relationships/customXml" Target="../ink/ink4177.xml"/><Relationship Id="rId59" Type="http://schemas.openxmlformats.org/officeDocument/2006/relationships/image" Target="../media/image358.png"/><Relationship Id="rId20" Type="http://schemas.openxmlformats.org/officeDocument/2006/relationships/customXml" Target="../ink/ink4164.xml"/><Relationship Id="rId41" Type="http://schemas.openxmlformats.org/officeDocument/2006/relationships/image" Target="../media/image350.png"/><Relationship Id="rId54" Type="http://schemas.openxmlformats.org/officeDocument/2006/relationships/customXml" Target="../ink/ink4181.xml"/><Relationship Id="rId62" Type="http://schemas.openxmlformats.org/officeDocument/2006/relationships/customXml" Target="../ink/ink41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7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68.xml"/><Relationship Id="rId36" Type="http://schemas.openxmlformats.org/officeDocument/2006/relationships/customXml" Target="../ink/ink4172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59.xml"/><Relationship Id="rId31" Type="http://schemas.openxmlformats.org/officeDocument/2006/relationships/image" Target="../media/image345.png"/><Relationship Id="rId44" Type="http://schemas.openxmlformats.org/officeDocument/2006/relationships/customXml" Target="../ink/ink4176.xml"/><Relationship Id="rId52" Type="http://schemas.openxmlformats.org/officeDocument/2006/relationships/customXml" Target="../ink/ink4180.xml"/><Relationship Id="rId60" Type="http://schemas.openxmlformats.org/officeDocument/2006/relationships/customXml" Target="../ink/ink4184.xml"/><Relationship Id="rId4" Type="http://schemas.openxmlformats.org/officeDocument/2006/relationships/customXml" Target="../ink/ink4156.xml"/><Relationship Id="rId9" Type="http://schemas.openxmlformats.org/officeDocument/2006/relationships/image" Target="../media/image23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98.xml"/><Relationship Id="rId21" Type="http://schemas.openxmlformats.org/officeDocument/2006/relationships/image" Target="../media/image340.png"/><Relationship Id="rId42" Type="http://schemas.openxmlformats.org/officeDocument/2006/relationships/customXml" Target="../ink/ink4206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19.xml"/><Relationship Id="rId2" Type="http://schemas.openxmlformats.org/officeDocument/2006/relationships/customXml" Target="../ink/ink4186.xml"/><Relationship Id="rId16" Type="http://schemas.openxmlformats.org/officeDocument/2006/relationships/customXml" Target="../ink/ink4193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97.xml"/><Relationship Id="rId32" Type="http://schemas.openxmlformats.org/officeDocument/2006/relationships/customXml" Target="../ink/ink4201.xml"/><Relationship Id="rId37" Type="http://schemas.openxmlformats.org/officeDocument/2006/relationships/image" Target="../media/image348.png"/><Relationship Id="rId40" Type="http://schemas.openxmlformats.org/officeDocument/2006/relationships/customXml" Target="../ink/ink4205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214.xml"/><Relationship Id="rId66" Type="http://schemas.openxmlformats.org/officeDocument/2006/relationships/customXml" Target="../ink/ink4218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92.xml"/><Relationship Id="rId22" Type="http://schemas.openxmlformats.org/officeDocument/2006/relationships/customXml" Target="../ink/ink4196.xml"/><Relationship Id="rId27" Type="http://schemas.openxmlformats.org/officeDocument/2006/relationships/image" Target="../media/image343.png"/><Relationship Id="rId30" Type="http://schemas.openxmlformats.org/officeDocument/2006/relationships/customXml" Target="../ink/ink4200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209.xml"/><Relationship Id="rId56" Type="http://schemas.openxmlformats.org/officeDocument/2006/relationships/customXml" Target="../ink/ink4213.xml"/><Relationship Id="rId64" Type="http://schemas.openxmlformats.org/officeDocument/2006/relationships/customXml" Target="../ink/ink4217.xml"/><Relationship Id="rId69" Type="http://schemas.openxmlformats.org/officeDocument/2006/relationships/image" Target="../media/image363.png"/><Relationship Id="rId8" Type="http://schemas.openxmlformats.org/officeDocument/2006/relationships/customXml" Target="../ink/ink4189.xml"/><Relationship Id="rId51" Type="http://schemas.openxmlformats.org/officeDocument/2006/relationships/image" Target="../media/image354.png"/><Relationship Id="rId72" Type="http://schemas.openxmlformats.org/officeDocument/2006/relationships/customXml" Target="../ink/ink4221.xml"/><Relationship Id="rId3" Type="http://schemas.openxmlformats.org/officeDocument/2006/relationships/image" Target="../media/image231.png"/><Relationship Id="rId12" Type="http://schemas.openxmlformats.org/officeDocument/2006/relationships/customXml" Target="../ink/ink4191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204.xml"/><Relationship Id="rId46" Type="http://schemas.openxmlformats.org/officeDocument/2006/relationships/customXml" Target="../ink/ink4208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195.xml"/><Relationship Id="rId41" Type="http://schemas.openxmlformats.org/officeDocument/2006/relationships/image" Target="../media/image350.png"/><Relationship Id="rId54" Type="http://schemas.openxmlformats.org/officeDocument/2006/relationships/customXml" Target="../ink/ink4212.xml"/><Relationship Id="rId62" Type="http://schemas.openxmlformats.org/officeDocument/2006/relationships/customXml" Target="../ink/ink4216.xml"/><Relationship Id="rId70" Type="http://schemas.openxmlformats.org/officeDocument/2006/relationships/customXml" Target="../ink/ink42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88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99.xml"/><Relationship Id="rId36" Type="http://schemas.openxmlformats.org/officeDocument/2006/relationships/customXml" Target="../ink/ink4203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90.xml"/><Relationship Id="rId31" Type="http://schemas.openxmlformats.org/officeDocument/2006/relationships/image" Target="../media/image345.png"/><Relationship Id="rId44" Type="http://schemas.openxmlformats.org/officeDocument/2006/relationships/customXml" Target="../ink/ink4207.xml"/><Relationship Id="rId52" Type="http://schemas.openxmlformats.org/officeDocument/2006/relationships/customXml" Target="../ink/ink4211.xml"/><Relationship Id="rId60" Type="http://schemas.openxmlformats.org/officeDocument/2006/relationships/customXml" Target="../ink/ink4215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4" Type="http://schemas.openxmlformats.org/officeDocument/2006/relationships/customXml" Target="../ink/ink4187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194.xml"/><Relationship Id="rId39" Type="http://schemas.openxmlformats.org/officeDocument/2006/relationships/image" Target="../media/image349.png"/><Relationship Id="rId34" Type="http://schemas.openxmlformats.org/officeDocument/2006/relationships/customXml" Target="../ink/ink4202.xml"/><Relationship Id="rId50" Type="http://schemas.openxmlformats.org/officeDocument/2006/relationships/customXml" Target="../ink/ink4210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34.xml"/><Relationship Id="rId21" Type="http://schemas.openxmlformats.org/officeDocument/2006/relationships/image" Target="../media/image340.png"/><Relationship Id="rId42" Type="http://schemas.openxmlformats.org/officeDocument/2006/relationships/customXml" Target="../ink/ink4242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55.xml"/><Relationship Id="rId84" Type="http://schemas.openxmlformats.org/officeDocument/2006/relationships/customXml" Target="../ink/ink4263.xml"/><Relationship Id="rId16" Type="http://schemas.openxmlformats.org/officeDocument/2006/relationships/customXml" Target="../ink/ink4229.xml"/><Relationship Id="rId11" Type="http://schemas.openxmlformats.org/officeDocument/2006/relationships/image" Target="../media/image234.png"/><Relationship Id="rId32" Type="http://schemas.openxmlformats.org/officeDocument/2006/relationships/customXml" Target="../ink/ink4237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50.xml"/><Relationship Id="rId74" Type="http://schemas.openxmlformats.org/officeDocument/2006/relationships/customXml" Target="../ink/ink4258.xml"/><Relationship Id="rId79" Type="http://schemas.openxmlformats.org/officeDocument/2006/relationships/image" Target="../media/image202.png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14" Type="http://schemas.openxmlformats.org/officeDocument/2006/relationships/customXml" Target="../ink/ink4228.xml"/><Relationship Id="rId22" Type="http://schemas.openxmlformats.org/officeDocument/2006/relationships/customXml" Target="../ink/ink4232.xml"/><Relationship Id="rId27" Type="http://schemas.openxmlformats.org/officeDocument/2006/relationships/image" Target="../media/image343.png"/><Relationship Id="rId30" Type="http://schemas.openxmlformats.org/officeDocument/2006/relationships/customXml" Target="../ink/ink4236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245.xml"/><Relationship Id="rId56" Type="http://schemas.openxmlformats.org/officeDocument/2006/relationships/customXml" Target="../ink/ink4249.xml"/><Relationship Id="rId64" Type="http://schemas.openxmlformats.org/officeDocument/2006/relationships/customXml" Target="../ink/ink4253.xml"/><Relationship Id="rId69" Type="http://schemas.openxmlformats.org/officeDocument/2006/relationships/image" Target="../media/image363.png"/><Relationship Id="rId77" Type="http://schemas.openxmlformats.org/officeDocument/2006/relationships/image" Target="../media/image367.png"/><Relationship Id="rId8" Type="http://schemas.openxmlformats.org/officeDocument/2006/relationships/customXml" Target="../ink/ink4225.xml"/><Relationship Id="rId51" Type="http://schemas.openxmlformats.org/officeDocument/2006/relationships/image" Target="../media/image354.png"/><Relationship Id="rId72" Type="http://schemas.openxmlformats.org/officeDocument/2006/relationships/customXml" Target="../ink/ink4257.xml"/><Relationship Id="rId80" Type="http://schemas.openxmlformats.org/officeDocument/2006/relationships/customXml" Target="../ink/ink4261.xml"/><Relationship Id="rId85" Type="http://schemas.openxmlformats.org/officeDocument/2006/relationships/image" Target="../media/image370.png"/><Relationship Id="rId3" Type="http://schemas.openxmlformats.org/officeDocument/2006/relationships/image" Target="../media/image231.png"/><Relationship Id="rId12" Type="http://schemas.openxmlformats.org/officeDocument/2006/relationships/customXml" Target="../ink/ink4227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240.xml"/><Relationship Id="rId46" Type="http://schemas.openxmlformats.org/officeDocument/2006/relationships/customXml" Target="../ink/ink4244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231.xml"/><Relationship Id="rId41" Type="http://schemas.openxmlformats.org/officeDocument/2006/relationships/image" Target="../media/image350.png"/><Relationship Id="rId54" Type="http://schemas.openxmlformats.org/officeDocument/2006/relationships/customXml" Target="../ink/ink4248.xml"/><Relationship Id="rId62" Type="http://schemas.openxmlformats.org/officeDocument/2006/relationships/customXml" Target="../ink/ink4252.xml"/><Relationship Id="rId70" Type="http://schemas.openxmlformats.org/officeDocument/2006/relationships/customXml" Target="../ink/ink4256.xml"/><Relationship Id="rId75" Type="http://schemas.openxmlformats.org/officeDocument/2006/relationships/image" Target="../media/image366.png"/><Relationship Id="rId83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4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235.xml"/><Relationship Id="rId36" Type="http://schemas.openxmlformats.org/officeDocument/2006/relationships/customXml" Target="../ink/ink4239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226.xml"/><Relationship Id="rId31" Type="http://schemas.openxmlformats.org/officeDocument/2006/relationships/image" Target="../media/image345.png"/><Relationship Id="rId44" Type="http://schemas.openxmlformats.org/officeDocument/2006/relationships/customXml" Target="../ink/ink4243.xml"/><Relationship Id="rId52" Type="http://schemas.openxmlformats.org/officeDocument/2006/relationships/customXml" Target="../ink/ink4247.xml"/><Relationship Id="rId60" Type="http://schemas.openxmlformats.org/officeDocument/2006/relationships/customXml" Target="../ink/ink4251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78" Type="http://schemas.openxmlformats.org/officeDocument/2006/relationships/customXml" Target="../ink/ink4260.xml"/><Relationship Id="rId81" Type="http://schemas.openxmlformats.org/officeDocument/2006/relationships/image" Target="../media/image368.png"/><Relationship Id="rId4" Type="http://schemas.openxmlformats.org/officeDocument/2006/relationships/customXml" Target="../ink/ink4223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30.xml"/><Relationship Id="rId39" Type="http://schemas.openxmlformats.org/officeDocument/2006/relationships/image" Target="../media/image349.png"/><Relationship Id="rId34" Type="http://schemas.openxmlformats.org/officeDocument/2006/relationships/customXml" Target="../ink/ink4238.xml"/><Relationship Id="rId50" Type="http://schemas.openxmlformats.org/officeDocument/2006/relationships/customXml" Target="../ink/ink4246.xml"/><Relationship Id="rId55" Type="http://schemas.openxmlformats.org/officeDocument/2006/relationships/image" Target="../media/image356.png"/><Relationship Id="rId76" Type="http://schemas.openxmlformats.org/officeDocument/2006/relationships/customXml" Target="../ink/ink4259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2" Type="http://schemas.openxmlformats.org/officeDocument/2006/relationships/customXml" Target="../ink/ink4222.xml"/><Relationship Id="rId29" Type="http://schemas.openxmlformats.org/officeDocument/2006/relationships/image" Target="../media/image344.png"/><Relationship Id="rId24" Type="http://schemas.openxmlformats.org/officeDocument/2006/relationships/customXml" Target="../ink/ink4233.xml"/><Relationship Id="rId40" Type="http://schemas.openxmlformats.org/officeDocument/2006/relationships/customXml" Target="../ink/ink4241.xml"/><Relationship Id="rId45" Type="http://schemas.openxmlformats.org/officeDocument/2006/relationships/image" Target="../media/image351.png"/><Relationship Id="rId66" Type="http://schemas.openxmlformats.org/officeDocument/2006/relationships/customXml" Target="../ink/ink4254.xml"/><Relationship Id="rId61" Type="http://schemas.openxmlformats.org/officeDocument/2006/relationships/image" Target="../media/image359.png"/><Relationship Id="rId82" Type="http://schemas.openxmlformats.org/officeDocument/2006/relationships/customXml" Target="../ink/ink4262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76.xml"/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284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97.xml"/><Relationship Id="rId84" Type="http://schemas.openxmlformats.org/officeDocument/2006/relationships/customXml" Target="../ink/ink4305.xml"/><Relationship Id="rId89" Type="http://schemas.openxmlformats.org/officeDocument/2006/relationships/image" Target="../media/image372.png"/><Relationship Id="rId112" Type="http://schemas.openxmlformats.org/officeDocument/2006/relationships/customXml" Target="../ink/ink4319.xml"/><Relationship Id="rId16" Type="http://schemas.openxmlformats.org/officeDocument/2006/relationships/customXml" Target="../ink/ink4271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279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92.xml"/><Relationship Id="rId74" Type="http://schemas.openxmlformats.org/officeDocument/2006/relationships/customXml" Target="../ink/ink4300.xml"/><Relationship Id="rId79" Type="http://schemas.openxmlformats.org/officeDocument/2006/relationships/image" Target="../media/image202.png"/><Relationship Id="rId102" Type="http://schemas.openxmlformats.org/officeDocument/2006/relationships/customXml" Target="../ink/ink4314.xml"/><Relationship Id="rId5" Type="http://schemas.openxmlformats.org/officeDocument/2006/relationships/image" Target="../media/image1910.png"/><Relationship Id="rId90" Type="http://schemas.openxmlformats.org/officeDocument/2006/relationships/customXml" Target="../ink/ink4308.xml"/><Relationship Id="rId95" Type="http://schemas.openxmlformats.org/officeDocument/2006/relationships/image" Target="../media/image375.png"/><Relationship Id="rId22" Type="http://schemas.openxmlformats.org/officeDocument/2006/relationships/customXml" Target="../ink/ink4274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287.xml"/><Relationship Id="rId64" Type="http://schemas.openxmlformats.org/officeDocument/2006/relationships/customXml" Target="../ink/ink429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322.xml"/><Relationship Id="rId80" Type="http://schemas.openxmlformats.org/officeDocument/2006/relationships/customXml" Target="../ink/ink4303.xml"/><Relationship Id="rId85" Type="http://schemas.openxmlformats.org/officeDocument/2006/relationships/image" Target="../media/image370.png"/><Relationship Id="rId12" Type="http://schemas.openxmlformats.org/officeDocument/2006/relationships/customXml" Target="../ink/ink4269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28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317.xml"/><Relationship Id="rId54" Type="http://schemas.openxmlformats.org/officeDocument/2006/relationships/customXml" Target="../ink/ink4290.xml"/><Relationship Id="rId70" Type="http://schemas.openxmlformats.org/officeDocument/2006/relationships/customXml" Target="../ink/ink4298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3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6.xml"/><Relationship Id="rId23" Type="http://schemas.openxmlformats.org/officeDocument/2006/relationships/image" Target="../media/image341.png"/><Relationship Id="rId28" Type="http://schemas.openxmlformats.org/officeDocument/2006/relationships/customXml" Target="../ink/ink4277.xml"/><Relationship Id="rId49" Type="http://schemas.openxmlformats.org/officeDocument/2006/relationships/image" Target="../media/image353.png"/><Relationship Id="rId114" Type="http://schemas.openxmlformats.org/officeDocument/2006/relationships/customXml" Target="../ink/ink4320.xml"/><Relationship Id="rId119" Type="http://schemas.openxmlformats.org/officeDocument/2006/relationships/image" Target="../media/image387.png"/><Relationship Id="rId44" Type="http://schemas.openxmlformats.org/officeDocument/2006/relationships/customXml" Target="../ink/ink4285.xml"/><Relationship Id="rId60" Type="http://schemas.openxmlformats.org/officeDocument/2006/relationships/customXml" Target="../ink/ink4293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306.xml"/><Relationship Id="rId4" Type="http://schemas.openxmlformats.org/officeDocument/2006/relationships/customXml" Target="../ink/ink4265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72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280.xml"/><Relationship Id="rId50" Type="http://schemas.openxmlformats.org/officeDocument/2006/relationships/customXml" Target="../ink/ink4288.xml"/><Relationship Id="rId55" Type="http://schemas.openxmlformats.org/officeDocument/2006/relationships/image" Target="../media/image356.png"/><Relationship Id="rId76" Type="http://schemas.openxmlformats.org/officeDocument/2006/relationships/customXml" Target="../ink/ink4301.xml"/><Relationship Id="rId97" Type="http://schemas.openxmlformats.org/officeDocument/2006/relationships/image" Target="../media/image376.png"/><Relationship Id="rId104" Type="http://schemas.openxmlformats.org/officeDocument/2006/relationships/customXml" Target="../ink/ink4315.xml"/><Relationship Id="rId120" Type="http://schemas.openxmlformats.org/officeDocument/2006/relationships/customXml" Target="../ink/ink4323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309.xml"/><Relationship Id="rId2" Type="http://schemas.openxmlformats.org/officeDocument/2006/relationships/customXml" Target="../ink/ink4264.xml"/><Relationship Id="rId29" Type="http://schemas.openxmlformats.org/officeDocument/2006/relationships/image" Target="../media/image344.png"/><Relationship Id="rId24" Type="http://schemas.openxmlformats.org/officeDocument/2006/relationships/customXml" Target="../ink/ink4275.xml"/><Relationship Id="rId40" Type="http://schemas.openxmlformats.org/officeDocument/2006/relationships/customXml" Target="../ink/ink4283.xml"/><Relationship Id="rId45" Type="http://schemas.openxmlformats.org/officeDocument/2006/relationships/image" Target="../media/image351.png"/><Relationship Id="rId66" Type="http://schemas.openxmlformats.org/officeDocument/2006/relationships/customXml" Target="../ink/ink4296.xml"/><Relationship Id="rId87" Type="http://schemas.openxmlformats.org/officeDocument/2006/relationships/image" Target="../media/image371.png"/><Relationship Id="rId110" Type="http://schemas.openxmlformats.org/officeDocument/2006/relationships/customXml" Target="../ink/ink4318.xml"/><Relationship Id="rId115" Type="http://schemas.openxmlformats.org/officeDocument/2006/relationships/image" Target="../media/image385.png"/><Relationship Id="rId61" Type="http://schemas.openxmlformats.org/officeDocument/2006/relationships/image" Target="../media/image359.png"/><Relationship Id="rId82" Type="http://schemas.openxmlformats.org/officeDocument/2006/relationships/customXml" Target="../ink/ink4304.xml"/><Relationship Id="rId19" Type="http://schemas.openxmlformats.org/officeDocument/2006/relationships/image" Target="../media/image238.png"/><Relationship Id="rId14" Type="http://schemas.openxmlformats.org/officeDocument/2006/relationships/customXml" Target="../ink/ink4270.xml"/><Relationship Id="rId30" Type="http://schemas.openxmlformats.org/officeDocument/2006/relationships/customXml" Target="../ink/ink4278.xml"/><Relationship Id="rId35" Type="http://schemas.openxmlformats.org/officeDocument/2006/relationships/image" Target="../media/image347.png"/><Relationship Id="rId56" Type="http://schemas.openxmlformats.org/officeDocument/2006/relationships/customXml" Target="../ink/ink4291.xml"/><Relationship Id="rId77" Type="http://schemas.openxmlformats.org/officeDocument/2006/relationships/image" Target="../media/image367.png"/><Relationship Id="rId100" Type="http://schemas.openxmlformats.org/officeDocument/2006/relationships/customXml" Target="../ink/ink4313.xml"/><Relationship Id="rId105" Type="http://schemas.openxmlformats.org/officeDocument/2006/relationships/image" Target="../media/image380.png"/><Relationship Id="rId8" Type="http://schemas.openxmlformats.org/officeDocument/2006/relationships/customXml" Target="../ink/ink4267.xml"/><Relationship Id="rId51" Type="http://schemas.openxmlformats.org/officeDocument/2006/relationships/image" Target="../media/image354.png"/><Relationship Id="rId72" Type="http://schemas.openxmlformats.org/officeDocument/2006/relationships/customXml" Target="../ink/ink4299.xml"/><Relationship Id="rId93" Type="http://schemas.openxmlformats.org/officeDocument/2006/relationships/image" Target="../media/image374.png"/><Relationship Id="rId98" Type="http://schemas.openxmlformats.org/officeDocument/2006/relationships/customXml" Target="../ink/ink4312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286.xml"/><Relationship Id="rId67" Type="http://schemas.openxmlformats.org/officeDocument/2006/relationships/image" Target="../media/image362.png"/><Relationship Id="rId116" Type="http://schemas.openxmlformats.org/officeDocument/2006/relationships/customXml" Target="../ink/ink4321.xml"/><Relationship Id="rId20" Type="http://schemas.openxmlformats.org/officeDocument/2006/relationships/customXml" Target="../ink/ink4273.xml"/><Relationship Id="rId41" Type="http://schemas.openxmlformats.org/officeDocument/2006/relationships/image" Target="../media/image350.png"/><Relationship Id="rId62" Type="http://schemas.openxmlformats.org/officeDocument/2006/relationships/customXml" Target="../ink/ink4294.xml"/><Relationship Id="rId83" Type="http://schemas.openxmlformats.org/officeDocument/2006/relationships/image" Target="../media/image369.png"/><Relationship Id="rId88" Type="http://schemas.openxmlformats.org/officeDocument/2006/relationships/customXml" Target="../ink/ink4307.xml"/><Relationship Id="rId111" Type="http://schemas.openxmlformats.org/officeDocument/2006/relationships/image" Target="../media/image383.png"/><Relationship Id="rId15" Type="http://schemas.openxmlformats.org/officeDocument/2006/relationships/image" Target="../media/image236.png"/><Relationship Id="rId36" Type="http://schemas.openxmlformats.org/officeDocument/2006/relationships/customXml" Target="../ink/ink4281.xml"/><Relationship Id="rId57" Type="http://schemas.openxmlformats.org/officeDocument/2006/relationships/image" Target="../media/image357.png"/><Relationship Id="rId106" Type="http://schemas.openxmlformats.org/officeDocument/2006/relationships/customXml" Target="../ink/ink4316.xml"/><Relationship Id="rId10" Type="http://schemas.openxmlformats.org/officeDocument/2006/relationships/customXml" Target="../ink/ink4268.xml"/><Relationship Id="rId31" Type="http://schemas.openxmlformats.org/officeDocument/2006/relationships/image" Target="../media/image345.png"/><Relationship Id="rId52" Type="http://schemas.openxmlformats.org/officeDocument/2006/relationships/customXml" Target="../ink/ink4289.xml"/><Relationship Id="rId73" Type="http://schemas.openxmlformats.org/officeDocument/2006/relationships/image" Target="../media/image365.png"/><Relationship Id="rId78" Type="http://schemas.openxmlformats.org/officeDocument/2006/relationships/customXml" Target="../ink/ink4302.xml"/><Relationship Id="rId94" Type="http://schemas.openxmlformats.org/officeDocument/2006/relationships/customXml" Target="../ink/ink431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344.xml"/><Relationship Id="rId63" Type="http://schemas.openxmlformats.org/officeDocument/2006/relationships/image" Target="../media/image360.png"/><Relationship Id="rId84" Type="http://schemas.openxmlformats.org/officeDocument/2006/relationships/customXml" Target="../ink/ink4365.xml"/><Relationship Id="rId16" Type="http://schemas.openxmlformats.org/officeDocument/2006/relationships/customXml" Target="../ink/ink4331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339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352.xml"/><Relationship Id="rId74" Type="http://schemas.openxmlformats.org/officeDocument/2006/relationships/customXml" Target="../ink/ink4360.xml"/><Relationship Id="rId79" Type="http://schemas.openxmlformats.org/officeDocument/2006/relationships/image" Target="../media/image202.png"/><Relationship Id="rId102" Type="http://schemas.openxmlformats.org/officeDocument/2006/relationships/customXml" Target="../ink/ink4374.xml"/><Relationship Id="rId123" Type="http://schemas.openxmlformats.org/officeDocument/2006/relationships/image" Target="../media/image389.png"/><Relationship Id="rId128" Type="http://schemas.openxmlformats.org/officeDocument/2006/relationships/customXml" Target="../ink/ink4387.xml"/><Relationship Id="rId5" Type="http://schemas.openxmlformats.org/officeDocument/2006/relationships/image" Target="../media/image1910.png"/><Relationship Id="rId90" Type="http://schemas.openxmlformats.org/officeDocument/2006/relationships/customXml" Target="../ink/ink4368.xml"/><Relationship Id="rId95" Type="http://schemas.openxmlformats.org/officeDocument/2006/relationships/image" Target="../media/image375.png"/><Relationship Id="rId22" Type="http://schemas.openxmlformats.org/officeDocument/2006/relationships/customXml" Target="../ink/ink4334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347.xml"/><Relationship Id="rId64" Type="http://schemas.openxmlformats.org/officeDocument/2006/relationships/customXml" Target="../ink/ink435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382.xml"/><Relationship Id="rId134" Type="http://schemas.openxmlformats.org/officeDocument/2006/relationships/customXml" Target="../ink/ink4390.xml"/><Relationship Id="rId80" Type="http://schemas.openxmlformats.org/officeDocument/2006/relationships/customXml" Target="../ink/ink4363.xml"/><Relationship Id="rId85" Type="http://schemas.openxmlformats.org/officeDocument/2006/relationships/image" Target="../media/image370.png"/><Relationship Id="rId12" Type="http://schemas.openxmlformats.org/officeDocument/2006/relationships/customXml" Target="../ink/ink4329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34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377.xml"/><Relationship Id="rId124" Type="http://schemas.openxmlformats.org/officeDocument/2006/relationships/customXml" Target="../ink/ink4385.xml"/><Relationship Id="rId129" Type="http://schemas.openxmlformats.org/officeDocument/2006/relationships/image" Target="../media/image391.png"/><Relationship Id="rId54" Type="http://schemas.openxmlformats.org/officeDocument/2006/relationships/customXml" Target="../ink/ink4350.xml"/><Relationship Id="rId70" Type="http://schemas.openxmlformats.org/officeDocument/2006/relationships/customXml" Target="../ink/ink4358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3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26.xml"/><Relationship Id="rId23" Type="http://schemas.openxmlformats.org/officeDocument/2006/relationships/image" Target="../media/image341.png"/><Relationship Id="rId28" Type="http://schemas.openxmlformats.org/officeDocument/2006/relationships/customXml" Target="../ink/ink4337.xml"/><Relationship Id="rId49" Type="http://schemas.openxmlformats.org/officeDocument/2006/relationships/image" Target="../media/image353.png"/><Relationship Id="rId114" Type="http://schemas.openxmlformats.org/officeDocument/2006/relationships/customXml" Target="../ink/ink4380.xml"/><Relationship Id="rId119" Type="http://schemas.openxmlformats.org/officeDocument/2006/relationships/image" Target="../media/image387.png"/><Relationship Id="rId44" Type="http://schemas.openxmlformats.org/officeDocument/2006/relationships/customXml" Target="../ink/ink4345.xml"/><Relationship Id="rId60" Type="http://schemas.openxmlformats.org/officeDocument/2006/relationships/customXml" Target="../ink/ink4353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366.xml"/><Relationship Id="rId130" Type="http://schemas.openxmlformats.org/officeDocument/2006/relationships/customXml" Target="../ink/ink4388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332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340.xml"/><Relationship Id="rId50" Type="http://schemas.openxmlformats.org/officeDocument/2006/relationships/customXml" Target="../ink/ink4348.xml"/><Relationship Id="rId55" Type="http://schemas.openxmlformats.org/officeDocument/2006/relationships/image" Target="../media/image356.png"/><Relationship Id="rId76" Type="http://schemas.openxmlformats.org/officeDocument/2006/relationships/customXml" Target="../ink/ink4361.xml"/><Relationship Id="rId97" Type="http://schemas.openxmlformats.org/officeDocument/2006/relationships/image" Target="../media/image376.png"/><Relationship Id="rId104" Type="http://schemas.openxmlformats.org/officeDocument/2006/relationships/customXml" Target="../ink/ink4375.xml"/><Relationship Id="rId120" Type="http://schemas.openxmlformats.org/officeDocument/2006/relationships/customXml" Target="../ink/ink4383.xml"/><Relationship Id="rId125" Type="http://schemas.openxmlformats.org/officeDocument/2006/relationships/image" Target="../media/image39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369.xml"/><Relationship Id="rId2" Type="http://schemas.openxmlformats.org/officeDocument/2006/relationships/customXml" Target="../ink/ink4324.xml"/><Relationship Id="rId29" Type="http://schemas.openxmlformats.org/officeDocument/2006/relationships/image" Target="../media/image344.png"/><Relationship Id="rId24" Type="http://schemas.openxmlformats.org/officeDocument/2006/relationships/customXml" Target="../ink/ink4335.xml"/><Relationship Id="rId40" Type="http://schemas.openxmlformats.org/officeDocument/2006/relationships/customXml" Target="../ink/ink4343.xml"/><Relationship Id="rId45" Type="http://schemas.openxmlformats.org/officeDocument/2006/relationships/image" Target="../media/image351.png"/><Relationship Id="rId66" Type="http://schemas.openxmlformats.org/officeDocument/2006/relationships/customXml" Target="../ink/ink4356.xml"/><Relationship Id="rId87" Type="http://schemas.openxmlformats.org/officeDocument/2006/relationships/image" Target="../media/image371.png"/><Relationship Id="rId110" Type="http://schemas.openxmlformats.org/officeDocument/2006/relationships/customXml" Target="../ink/ink4378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391.xml"/><Relationship Id="rId61" Type="http://schemas.openxmlformats.org/officeDocument/2006/relationships/image" Target="../media/image359.png"/><Relationship Id="rId82" Type="http://schemas.openxmlformats.org/officeDocument/2006/relationships/customXml" Target="../ink/ink4364.xml"/><Relationship Id="rId19" Type="http://schemas.openxmlformats.org/officeDocument/2006/relationships/image" Target="../media/image238.png"/><Relationship Id="rId14" Type="http://schemas.openxmlformats.org/officeDocument/2006/relationships/customXml" Target="../ink/ink4330.xml"/><Relationship Id="rId30" Type="http://schemas.openxmlformats.org/officeDocument/2006/relationships/customXml" Target="../ink/ink4338.xml"/><Relationship Id="rId35" Type="http://schemas.openxmlformats.org/officeDocument/2006/relationships/image" Target="../media/image347.png"/><Relationship Id="rId56" Type="http://schemas.openxmlformats.org/officeDocument/2006/relationships/customXml" Target="../ink/ink4351.xml"/><Relationship Id="rId77" Type="http://schemas.openxmlformats.org/officeDocument/2006/relationships/image" Target="../media/image367.png"/><Relationship Id="rId100" Type="http://schemas.openxmlformats.org/officeDocument/2006/relationships/customXml" Target="../ink/ink4373.xml"/><Relationship Id="rId105" Type="http://schemas.openxmlformats.org/officeDocument/2006/relationships/image" Target="../media/image380.png"/><Relationship Id="rId126" Type="http://schemas.openxmlformats.org/officeDocument/2006/relationships/customXml" Target="../ink/ink4386.xml"/><Relationship Id="rId8" Type="http://schemas.openxmlformats.org/officeDocument/2006/relationships/customXml" Target="../ink/ink4327.xml"/><Relationship Id="rId51" Type="http://schemas.openxmlformats.org/officeDocument/2006/relationships/image" Target="../media/image354.png"/><Relationship Id="rId72" Type="http://schemas.openxmlformats.org/officeDocument/2006/relationships/customXml" Target="../ink/ink4359.xml"/><Relationship Id="rId93" Type="http://schemas.openxmlformats.org/officeDocument/2006/relationships/image" Target="../media/image374.png"/><Relationship Id="rId98" Type="http://schemas.openxmlformats.org/officeDocument/2006/relationships/customXml" Target="../ink/ink4372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346.xml"/><Relationship Id="rId67" Type="http://schemas.openxmlformats.org/officeDocument/2006/relationships/image" Target="../media/image362.png"/><Relationship Id="rId116" Type="http://schemas.openxmlformats.org/officeDocument/2006/relationships/customXml" Target="../ink/ink4381.xml"/><Relationship Id="rId137" Type="http://schemas.openxmlformats.org/officeDocument/2006/relationships/image" Target="../media/image395.png"/><Relationship Id="rId20" Type="http://schemas.openxmlformats.org/officeDocument/2006/relationships/customXml" Target="../ink/ink4333.xml"/><Relationship Id="rId41" Type="http://schemas.openxmlformats.org/officeDocument/2006/relationships/image" Target="../media/image350.png"/><Relationship Id="rId62" Type="http://schemas.openxmlformats.org/officeDocument/2006/relationships/customXml" Target="../ink/ink4354.xml"/><Relationship Id="rId83" Type="http://schemas.openxmlformats.org/officeDocument/2006/relationships/image" Target="../media/image369.png"/><Relationship Id="rId88" Type="http://schemas.openxmlformats.org/officeDocument/2006/relationships/customXml" Target="../ink/ink4367.xml"/><Relationship Id="rId111" Type="http://schemas.openxmlformats.org/officeDocument/2006/relationships/image" Target="../media/image383.png"/><Relationship Id="rId132" Type="http://schemas.openxmlformats.org/officeDocument/2006/relationships/customXml" Target="../ink/ink4389.xml"/><Relationship Id="rId15" Type="http://schemas.openxmlformats.org/officeDocument/2006/relationships/image" Target="../media/image236.png"/><Relationship Id="rId36" Type="http://schemas.openxmlformats.org/officeDocument/2006/relationships/customXml" Target="../ink/ink4341.xml"/><Relationship Id="rId57" Type="http://schemas.openxmlformats.org/officeDocument/2006/relationships/image" Target="../media/image357.png"/><Relationship Id="rId106" Type="http://schemas.openxmlformats.org/officeDocument/2006/relationships/customXml" Target="../ink/ink4376.xml"/><Relationship Id="rId127" Type="http://schemas.openxmlformats.org/officeDocument/2006/relationships/image" Target="../media/image219.png"/><Relationship Id="rId10" Type="http://schemas.openxmlformats.org/officeDocument/2006/relationships/customXml" Target="../ink/ink4328.xml"/><Relationship Id="rId31" Type="http://schemas.openxmlformats.org/officeDocument/2006/relationships/image" Target="../media/image345.png"/><Relationship Id="rId52" Type="http://schemas.openxmlformats.org/officeDocument/2006/relationships/customXml" Target="../ink/ink4349.xml"/><Relationship Id="rId73" Type="http://schemas.openxmlformats.org/officeDocument/2006/relationships/image" Target="../media/image365.png"/><Relationship Id="rId78" Type="http://schemas.openxmlformats.org/officeDocument/2006/relationships/customXml" Target="../ink/ink4362.xml"/><Relationship Id="rId94" Type="http://schemas.openxmlformats.org/officeDocument/2006/relationships/customXml" Target="../ink/ink437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384.xml"/><Relationship Id="rId4" Type="http://schemas.openxmlformats.org/officeDocument/2006/relationships/customXml" Target="../ink/ink4325.xml"/><Relationship Id="rId9" Type="http://schemas.openxmlformats.org/officeDocument/2006/relationships/image" Target="../media/image233.png"/><Relationship Id="rId26" Type="http://schemas.openxmlformats.org/officeDocument/2006/relationships/customXml" Target="../ink/ink4336.xml"/><Relationship Id="rId47" Type="http://schemas.openxmlformats.org/officeDocument/2006/relationships/image" Target="../media/image352.png"/><Relationship Id="rId68" Type="http://schemas.openxmlformats.org/officeDocument/2006/relationships/customXml" Target="../ink/ink4357.xml"/><Relationship Id="rId89" Type="http://schemas.openxmlformats.org/officeDocument/2006/relationships/image" Target="../media/image372.png"/><Relationship Id="rId112" Type="http://schemas.openxmlformats.org/officeDocument/2006/relationships/customXml" Target="../ink/ink4379.xml"/><Relationship Id="rId133" Type="http://schemas.openxmlformats.org/officeDocument/2006/relationships/image" Target="../media/image393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412.xml"/><Relationship Id="rId63" Type="http://schemas.openxmlformats.org/officeDocument/2006/relationships/image" Target="../media/image360.png"/><Relationship Id="rId84" Type="http://schemas.openxmlformats.org/officeDocument/2006/relationships/customXml" Target="../ink/ink4433.xml"/><Relationship Id="rId138" Type="http://schemas.openxmlformats.org/officeDocument/2006/relationships/customXml" Target="../ink/ink4460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407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420.xml"/><Relationship Id="rId74" Type="http://schemas.openxmlformats.org/officeDocument/2006/relationships/customXml" Target="../ink/ink4428.xml"/><Relationship Id="rId79" Type="http://schemas.openxmlformats.org/officeDocument/2006/relationships/image" Target="../media/image202.png"/><Relationship Id="rId102" Type="http://schemas.openxmlformats.org/officeDocument/2006/relationships/customXml" Target="../ink/ink4442.xml"/><Relationship Id="rId123" Type="http://schemas.openxmlformats.org/officeDocument/2006/relationships/image" Target="../media/image389.png"/><Relationship Id="rId128" Type="http://schemas.openxmlformats.org/officeDocument/2006/relationships/customXml" Target="../ink/ink4455.xml"/><Relationship Id="rId5" Type="http://schemas.openxmlformats.org/officeDocument/2006/relationships/image" Target="../media/image1910.png"/><Relationship Id="rId90" Type="http://schemas.openxmlformats.org/officeDocument/2006/relationships/customXml" Target="../ink/ink4436.xml"/><Relationship Id="rId95" Type="http://schemas.openxmlformats.org/officeDocument/2006/relationships/image" Target="../media/image375.png"/><Relationship Id="rId22" Type="http://schemas.openxmlformats.org/officeDocument/2006/relationships/customXml" Target="../ink/ink4402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415.xml"/><Relationship Id="rId64" Type="http://schemas.openxmlformats.org/officeDocument/2006/relationships/customXml" Target="../ink/ink4423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450.xml"/><Relationship Id="rId134" Type="http://schemas.openxmlformats.org/officeDocument/2006/relationships/customXml" Target="../ink/ink4458.xml"/><Relationship Id="rId139" Type="http://schemas.openxmlformats.org/officeDocument/2006/relationships/image" Target="../media/image396.png"/><Relationship Id="rId80" Type="http://schemas.openxmlformats.org/officeDocument/2006/relationships/customXml" Target="../ink/ink4431.xml"/><Relationship Id="rId85" Type="http://schemas.openxmlformats.org/officeDocument/2006/relationships/image" Target="../media/image370.png"/><Relationship Id="rId12" Type="http://schemas.openxmlformats.org/officeDocument/2006/relationships/customXml" Target="../ink/ink4397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410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445.xml"/><Relationship Id="rId124" Type="http://schemas.openxmlformats.org/officeDocument/2006/relationships/customXml" Target="../ink/ink4453.xml"/><Relationship Id="rId129" Type="http://schemas.openxmlformats.org/officeDocument/2006/relationships/image" Target="../media/image391.png"/><Relationship Id="rId54" Type="http://schemas.openxmlformats.org/officeDocument/2006/relationships/customXml" Target="../ink/ink4418.xml"/><Relationship Id="rId70" Type="http://schemas.openxmlformats.org/officeDocument/2006/relationships/customXml" Target="../ink/ink4426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439.xml"/><Relationship Id="rId140" Type="http://schemas.openxmlformats.org/officeDocument/2006/relationships/customXml" Target="../ink/ink44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94.xml"/><Relationship Id="rId23" Type="http://schemas.openxmlformats.org/officeDocument/2006/relationships/image" Target="../media/image341.png"/><Relationship Id="rId28" Type="http://schemas.openxmlformats.org/officeDocument/2006/relationships/customXml" Target="../ink/ink4405.xml"/><Relationship Id="rId49" Type="http://schemas.openxmlformats.org/officeDocument/2006/relationships/image" Target="../media/image353.png"/><Relationship Id="rId114" Type="http://schemas.openxmlformats.org/officeDocument/2006/relationships/customXml" Target="../ink/ink4448.xml"/><Relationship Id="rId119" Type="http://schemas.openxmlformats.org/officeDocument/2006/relationships/image" Target="../media/image387.png"/><Relationship Id="rId44" Type="http://schemas.openxmlformats.org/officeDocument/2006/relationships/customXml" Target="../ink/ink4413.xml"/><Relationship Id="rId60" Type="http://schemas.openxmlformats.org/officeDocument/2006/relationships/customXml" Target="../ink/ink4421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434.xml"/><Relationship Id="rId130" Type="http://schemas.openxmlformats.org/officeDocument/2006/relationships/customXml" Target="../ink/ink4456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400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408.xml"/><Relationship Id="rId50" Type="http://schemas.openxmlformats.org/officeDocument/2006/relationships/customXml" Target="../ink/ink4416.xml"/><Relationship Id="rId55" Type="http://schemas.openxmlformats.org/officeDocument/2006/relationships/image" Target="../media/image356.png"/><Relationship Id="rId76" Type="http://schemas.openxmlformats.org/officeDocument/2006/relationships/customXml" Target="../ink/ink4429.xml"/><Relationship Id="rId97" Type="http://schemas.openxmlformats.org/officeDocument/2006/relationships/image" Target="../media/image376.png"/><Relationship Id="rId104" Type="http://schemas.openxmlformats.org/officeDocument/2006/relationships/customXml" Target="../ink/ink4443.xml"/><Relationship Id="rId120" Type="http://schemas.openxmlformats.org/officeDocument/2006/relationships/customXml" Target="../ink/ink4451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437.xml"/><Relationship Id="rId2" Type="http://schemas.openxmlformats.org/officeDocument/2006/relationships/customXml" Target="../ink/ink4392.xml"/><Relationship Id="rId29" Type="http://schemas.openxmlformats.org/officeDocument/2006/relationships/image" Target="../media/image344.png"/><Relationship Id="rId24" Type="http://schemas.openxmlformats.org/officeDocument/2006/relationships/customXml" Target="../ink/ink4403.xml"/><Relationship Id="rId40" Type="http://schemas.openxmlformats.org/officeDocument/2006/relationships/customXml" Target="../ink/ink4411.xml"/><Relationship Id="rId45" Type="http://schemas.openxmlformats.org/officeDocument/2006/relationships/image" Target="../media/image351.png"/><Relationship Id="rId66" Type="http://schemas.openxmlformats.org/officeDocument/2006/relationships/customXml" Target="../ink/ink4424.xml"/><Relationship Id="rId87" Type="http://schemas.openxmlformats.org/officeDocument/2006/relationships/image" Target="../media/image371.png"/><Relationship Id="rId110" Type="http://schemas.openxmlformats.org/officeDocument/2006/relationships/customXml" Target="../ink/ink4446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459.xml"/><Relationship Id="rId61" Type="http://schemas.openxmlformats.org/officeDocument/2006/relationships/image" Target="../media/image359.png"/><Relationship Id="rId82" Type="http://schemas.openxmlformats.org/officeDocument/2006/relationships/customXml" Target="../ink/ink4432.xml"/><Relationship Id="rId19" Type="http://schemas.openxmlformats.org/officeDocument/2006/relationships/image" Target="../media/image238.png"/><Relationship Id="rId14" Type="http://schemas.openxmlformats.org/officeDocument/2006/relationships/customXml" Target="../ink/ink4398.xml"/><Relationship Id="rId30" Type="http://schemas.openxmlformats.org/officeDocument/2006/relationships/customXml" Target="../ink/ink4406.xml"/><Relationship Id="rId35" Type="http://schemas.openxmlformats.org/officeDocument/2006/relationships/image" Target="../media/image347.png"/><Relationship Id="rId56" Type="http://schemas.openxmlformats.org/officeDocument/2006/relationships/customXml" Target="../ink/ink4419.xml"/><Relationship Id="rId77" Type="http://schemas.openxmlformats.org/officeDocument/2006/relationships/image" Target="../media/image367.png"/><Relationship Id="rId100" Type="http://schemas.openxmlformats.org/officeDocument/2006/relationships/customXml" Target="../ink/ink4441.xml"/><Relationship Id="rId105" Type="http://schemas.openxmlformats.org/officeDocument/2006/relationships/image" Target="../media/image380.png"/><Relationship Id="rId126" Type="http://schemas.openxmlformats.org/officeDocument/2006/relationships/customXml" Target="../ink/ink4454.xml"/><Relationship Id="rId8" Type="http://schemas.openxmlformats.org/officeDocument/2006/relationships/customXml" Target="../ink/ink4395.xml"/><Relationship Id="rId51" Type="http://schemas.openxmlformats.org/officeDocument/2006/relationships/image" Target="../media/image354.png"/><Relationship Id="rId72" Type="http://schemas.openxmlformats.org/officeDocument/2006/relationships/customXml" Target="../ink/ink4427.xml"/><Relationship Id="rId93" Type="http://schemas.openxmlformats.org/officeDocument/2006/relationships/image" Target="../media/image374.png"/><Relationship Id="rId98" Type="http://schemas.openxmlformats.org/officeDocument/2006/relationships/customXml" Target="../ink/ink4440.xml"/><Relationship Id="rId121" Type="http://schemas.openxmlformats.org/officeDocument/2006/relationships/image" Target="../media/image388.png"/><Relationship Id="rId142" Type="http://schemas.openxmlformats.org/officeDocument/2006/relationships/customXml" Target="../ink/ink4462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414.xml"/><Relationship Id="rId67" Type="http://schemas.openxmlformats.org/officeDocument/2006/relationships/image" Target="../media/image362.png"/><Relationship Id="rId116" Type="http://schemas.openxmlformats.org/officeDocument/2006/relationships/customXml" Target="../ink/ink4449.xml"/><Relationship Id="rId137" Type="http://schemas.openxmlformats.org/officeDocument/2006/relationships/image" Target="../media/image395.png"/><Relationship Id="rId20" Type="http://schemas.openxmlformats.org/officeDocument/2006/relationships/customXml" Target="../ink/ink4401.xml"/><Relationship Id="rId41" Type="http://schemas.openxmlformats.org/officeDocument/2006/relationships/image" Target="../media/image350.png"/><Relationship Id="rId62" Type="http://schemas.openxmlformats.org/officeDocument/2006/relationships/customXml" Target="../ink/ink4422.xml"/><Relationship Id="rId83" Type="http://schemas.openxmlformats.org/officeDocument/2006/relationships/image" Target="../media/image369.png"/><Relationship Id="rId88" Type="http://schemas.openxmlformats.org/officeDocument/2006/relationships/customXml" Target="../ink/ink4435.xml"/><Relationship Id="rId111" Type="http://schemas.openxmlformats.org/officeDocument/2006/relationships/image" Target="../media/image383.png"/><Relationship Id="rId132" Type="http://schemas.openxmlformats.org/officeDocument/2006/relationships/customXml" Target="../ink/ink4457.xml"/><Relationship Id="rId15" Type="http://schemas.openxmlformats.org/officeDocument/2006/relationships/image" Target="../media/image236.png"/><Relationship Id="rId36" Type="http://schemas.openxmlformats.org/officeDocument/2006/relationships/customXml" Target="../ink/ink4409.xml"/><Relationship Id="rId57" Type="http://schemas.openxmlformats.org/officeDocument/2006/relationships/image" Target="../media/image357.png"/><Relationship Id="rId106" Type="http://schemas.openxmlformats.org/officeDocument/2006/relationships/customXml" Target="../ink/ink4444.xml"/><Relationship Id="rId127" Type="http://schemas.openxmlformats.org/officeDocument/2006/relationships/image" Target="../media/image219.png"/><Relationship Id="rId10" Type="http://schemas.openxmlformats.org/officeDocument/2006/relationships/customXml" Target="../ink/ink4396.xml"/><Relationship Id="rId31" Type="http://schemas.openxmlformats.org/officeDocument/2006/relationships/image" Target="../media/image345.png"/><Relationship Id="rId52" Type="http://schemas.openxmlformats.org/officeDocument/2006/relationships/customXml" Target="../ink/ink4417.xml"/><Relationship Id="rId73" Type="http://schemas.openxmlformats.org/officeDocument/2006/relationships/image" Target="../media/image365.png"/><Relationship Id="rId78" Type="http://schemas.openxmlformats.org/officeDocument/2006/relationships/customXml" Target="../ink/ink4430.xml"/><Relationship Id="rId94" Type="http://schemas.openxmlformats.org/officeDocument/2006/relationships/customXml" Target="../ink/ink4438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452.xml"/><Relationship Id="rId143" Type="http://schemas.openxmlformats.org/officeDocument/2006/relationships/image" Target="../media/image398.png"/><Relationship Id="rId4" Type="http://schemas.openxmlformats.org/officeDocument/2006/relationships/customXml" Target="../ink/ink4393.xml"/><Relationship Id="rId9" Type="http://schemas.openxmlformats.org/officeDocument/2006/relationships/image" Target="../media/image233.png"/><Relationship Id="rId26" Type="http://schemas.openxmlformats.org/officeDocument/2006/relationships/customXml" Target="../ink/ink4404.xml"/><Relationship Id="rId47" Type="http://schemas.openxmlformats.org/officeDocument/2006/relationships/image" Target="../media/image352.png"/><Relationship Id="rId68" Type="http://schemas.openxmlformats.org/officeDocument/2006/relationships/customXml" Target="../ink/ink4425.xml"/><Relationship Id="rId89" Type="http://schemas.openxmlformats.org/officeDocument/2006/relationships/image" Target="../media/image372.png"/><Relationship Id="rId112" Type="http://schemas.openxmlformats.org/officeDocument/2006/relationships/customXml" Target="../ink/ink4447.xml"/><Relationship Id="rId133" Type="http://schemas.openxmlformats.org/officeDocument/2006/relationships/image" Target="../media/image393.png"/><Relationship Id="rId16" Type="http://schemas.openxmlformats.org/officeDocument/2006/relationships/customXml" Target="../ink/ink4399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483.xml"/><Relationship Id="rId63" Type="http://schemas.openxmlformats.org/officeDocument/2006/relationships/image" Target="../media/image360.png"/><Relationship Id="rId84" Type="http://schemas.openxmlformats.org/officeDocument/2006/relationships/customXml" Target="../ink/ink4504.xml"/><Relationship Id="rId138" Type="http://schemas.openxmlformats.org/officeDocument/2006/relationships/customXml" Target="../ink/ink4531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478.xml"/><Relationship Id="rId53" Type="http://schemas.openxmlformats.org/officeDocument/2006/relationships/image" Target="../media/image355.png"/><Relationship Id="rId74" Type="http://schemas.openxmlformats.org/officeDocument/2006/relationships/customXml" Target="../ink/ink4499.xml"/><Relationship Id="rId128" Type="http://schemas.openxmlformats.org/officeDocument/2006/relationships/customXml" Target="../ink/ink4526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22" Type="http://schemas.openxmlformats.org/officeDocument/2006/relationships/customXml" Target="../ink/ink4473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486.xml"/><Relationship Id="rId64" Type="http://schemas.openxmlformats.org/officeDocument/2006/relationships/customXml" Target="../ink/ink4494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521.xml"/><Relationship Id="rId134" Type="http://schemas.openxmlformats.org/officeDocument/2006/relationships/customXml" Target="../ink/ink4529.xml"/><Relationship Id="rId139" Type="http://schemas.openxmlformats.org/officeDocument/2006/relationships/image" Target="../media/image396.png"/><Relationship Id="rId80" Type="http://schemas.openxmlformats.org/officeDocument/2006/relationships/customXml" Target="../ink/ink4502.xml"/><Relationship Id="rId85" Type="http://schemas.openxmlformats.org/officeDocument/2006/relationships/image" Target="../media/image370.png"/><Relationship Id="rId150" Type="http://schemas.openxmlformats.org/officeDocument/2006/relationships/customXml" Target="../ink/ink4537.xml"/><Relationship Id="rId12" Type="http://schemas.openxmlformats.org/officeDocument/2006/relationships/customXml" Target="../ink/ink4468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481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516.xml"/><Relationship Id="rId124" Type="http://schemas.openxmlformats.org/officeDocument/2006/relationships/customXml" Target="../ink/ink4524.xml"/><Relationship Id="rId129" Type="http://schemas.openxmlformats.org/officeDocument/2006/relationships/image" Target="../media/image391.png"/><Relationship Id="rId54" Type="http://schemas.openxmlformats.org/officeDocument/2006/relationships/customXml" Target="../ink/ink4489.xml"/><Relationship Id="rId70" Type="http://schemas.openxmlformats.org/officeDocument/2006/relationships/customXml" Target="../ink/ink4497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510.xml"/><Relationship Id="rId140" Type="http://schemas.openxmlformats.org/officeDocument/2006/relationships/customXml" Target="../ink/ink4532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65.xml"/><Relationship Id="rId23" Type="http://schemas.openxmlformats.org/officeDocument/2006/relationships/image" Target="../media/image341.png"/><Relationship Id="rId28" Type="http://schemas.openxmlformats.org/officeDocument/2006/relationships/customXml" Target="../ink/ink4476.xml"/><Relationship Id="rId49" Type="http://schemas.openxmlformats.org/officeDocument/2006/relationships/image" Target="../media/image353.png"/><Relationship Id="rId114" Type="http://schemas.openxmlformats.org/officeDocument/2006/relationships/customXml" Target="../ink/ink4519.xml"/><Relationship Id="rId119" Type="http://schemas.openxmlformats.org/officeDocument/2006/relationships/image" Target="../media/image387.png"/><Relationship Id="rId44" Type="http://schemas.openxmlformats.org/officeDocument/2006/relationships/customXml" Target="../ink/ink4484.xml"/><Relationship Id="rId60" Type="http://schemas.openxmlformats.org/officeDocument/2006/relationships/customXml" Target="../ink/ink4492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505.xml"/><Relationship Id="rId130" Type="http://schemas.openxmlformats.org/officeDocument/2006/relationships/customXml" Target="../ink/ink4527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3" Type="http://schemas.openxmlformats.org/officeDocument/2006/relationships/image" Target="../media/image235.png"/><Relationship Id="rId18" Type="http://schemas.openxmlformats.org/officeDocument/2006/relationships/customXml" Target="../ink/ink4471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479.xml"/><Relationship Id="rId50" Type="http://schemas.openxmlformats.org/officeDocument/2006/relationships/customXml" Target="../ink/ink4487.xml"/><Relationship Id="rId55" Type="http://schemas.openxmlformats.org/officeDocument/2006/relationships/image" Target="../media/image356.png"/><Relationship Id="rId76" Type="http://schemas.openxmlformats.org/officeDocument/2006/relationships/customXml" Target="../ink/ink4500.xml"/><Relationship Id="rId97" Type="http://schemas.openxmlformats.org/officeDocument/2006/relationships/image" Target="../media/image376.png"/><Relationship Id="rId104" Type="http://schemas.openxmlformats.org/officeDocument/2006/relationships/customXml" Target="../ink/ink4514.xml"/><Relationship Id="rId120" Type="http://schemas.openxmlformats.org/officeDocument/2006/relationships/customXml" Target="../ink/ink4522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535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508.xml"/><Relationship Id="rId2" Type="http://schemas.openxmlformats.org/officeDocument/2006/relationships/customXml" Target="../ink/ink4463.xml"/><Relationship Id="rId29" Type="http://schemas.openxmlformats.org/officeDocument/2006/relationships/image" Target="../media/image344.png"/><Relationship Id="rId24" Type="http://schemas.openxmlformats.org/officeDocument/2006/relationships/customXml" Target="../ink/ink4474.xml"/><Relationship Id="rId40" Type="http://schemas.openxmlformats.org/officeDocument/2006/relationships/customXml" Target="../ink/ink4482.xml"/><Relationship Id="rId45" Type="http://schemas.openxmlformats.org/officeDocument/2006/relationships/image" Target="../media/image351.png"/><Relationship Id="rId66" Type="http://schemas.openxmlformats.org/officeDocument/2006/relationships/customXml" Target="../ink/ink4495.xml"/><Relationship Id="rId87" Type="http://schemas.openxmlformats.org/officeDocument/2006/relationships/image" Target="../media/image371.png"/><Relationship Id="rId110" Type="http://schemas.openxmlformats.org/officeDocument/2006/relationships/customXml" Target="../ink/ink4517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530.xml"/><Relationship Id="rId61" Type="http://schemas.openxmlformats.org/officeDocument/2006/relationships/image" Target="../media/image359.png"/><Relationship Id="rId82" Type="http://schemas.openxmlformats.org/officeDocument/2006/relationships/customXml" Target="../ink/ink4503.xml"/><Relationship Id="rId19" Type="http://schemas.openxmlformats.org/officeDocument/2006/relationships/image" Target="../media/image238.png"/><Relationship Id="rId14" Type="http://schemas.openxmlformats.org/officeDocument/2006/relationships/customXml" Target="../ink/ink4469.xml"/><Relationship Id="rId30" Type="http://schemas.openxmlformats.org/officeDocument/2006/relationships/customXml" Target="../ink/ink4477.xml"/><Relationship Id="rId35" Type="http://schemas.openxmlformats.org/officeDocument/2006/relationships/image" Target="../media/image347.png"/><Relationship Id="rId56" Type="http://schemas.openxmlformats.org/officeDocument/2006/relationships/customXml" Target="../ink/ink4490.xml"/><Relationship Id="rId77" Type="http://schemas.openxmlformats.org/officeDocument/2006/relationships/image" Target="../media/image367.png"/><Relationship Id="rId100" Type="http://schemas.openxmlformats.org/officeDocument/2006/relationships/customXml" Target="../ink/ink4512.xml"/><Relationship Id="rId105" Type="http://schemas.openxmlformats.org/officeDocument/2006/relationships/image" Target="../media/image380.png"/><Relationship Id="rId126" Type="http://schemas.openxmlformats.org/officeDocument/2006/relationships/customXml" Target="../ink/ink4525.xml"/><Relationship Id="rId147" Type="http://schemas.openxmlformats.org/officeDocument/2006/relationships/image" Target="../media/image400.png"/><Relationship Id="rId8" Type="http://schemas.openxmlformats.org/officeDocument/2006/relationships/customXml" Target="../ink/ink4466.xml"/><Relationship Id="rId51" Type="http://schemas.openxmlformats.org/officeDocument/2006/relationships/image" Target="../media/image354.png"/><Relationship Id="rId72" Type="http://schemas.openxmlformats.org/officeDocument/2006/relationships/customXml" Target="../ink/ink4498.xml"/><Relationship Id="rId93" Type="http://schemas.openxmlformats.org/officeDocument/2006/relationships/image" Target="../media/image374.png"/><Relationship Id="rId98" Type="http://schemas.openxmlformats.org/officeDocument/2006/relationships/customXml" Target="../ink/ink4511.xml"/><Relationship Id="rId121" Type="http://schemas.openxmlformats.org/officeDocument/2006/relationships/image" Target="../media/image388.png"/><Relationship Id="rId142" Type="http://schemas.openxmlformats.org/officeDocument/2006/relationships/customXml" Target="../ink/ink4533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485.xml"/><Relationship Id="rId67" Type="http://schemas.openxmlformats.org/officeDocument/2006/relationships/image" Target="../media/image362.png"/><Relationship Id="rId116" Type="http://schemas.openxmlformats.org/officeDocument/2006/relationships/customXml" Target="../ink/ink4520.xml"/><Relationship Id="rId137" Type="http://schemas.openxmlformats.org/officeDocument/2006/relationships/image" Target="../media/image395.png"/><Relationship Id="rId20" Type="http://schemas.openxmlformats.org/officeDocument/2006/relationships/customXml" Target="../ink/ink4472.xml"/><Relationship Id="rId41" Type="http://schemas.openxmlformats.org/officeDocument/2006/relationships/image" Target="../media/image350.png"/><Relationship Id="rId62" Type="http://schemas.openxmlformats.org/officeDocument/2006/relationships/customXml" Target="../ink/ink4493.xml"/><Relationship Id="rId83" Type="http://schemas.openxmlformats.org/officeDocument/2006/relationships/image" Target="../media/image369.png"/><Relationship Id="rId88" Type="http://schemas.openxmlformats.org/officeDocument/2006/relationships/customXml" Target="../ink/ink4506.xml"/><Relationship Id="rId111" Type="http://schemas.openxmlformats.org/officeDocument/2006/relationships/image" Target="../media/image383.png"/><Relationship Id="rId132" Type="http://schemas.openxmlformats.org/officeDocument/2006/relationships/customXml" Target="../ink/ink4528.xml"/><Relationship Id="rId15" Type="http://schemas.openxmlformats.org/officeDocument/2006/relationships/image" Target="../media/image236.png"/><Relationship Id="rId36" Type="http://schemas.openxmlformats.org/officeDocument/2006/relationships/customXml" Target="../ink/ink4480.xml"/><Relationship Id="rId57" Type="http://schemas.openxmlformats.org/officeDocument/2006/relationships/image" Target="../media/image357.png"/><Relationship Id="rId106" Type="http://schemas.openxmlformats.org/officeDocument/2006/relationships/customXml" Target="../ink/ink4515.xml"/><Relationship Id="rId127" Type="http://schemas.openxmlformats.org/officeDocument/2006/relationships/image" Target="../media/image219.png"/><Relationship Id="rId10" Type="http://schemas.openxmlformats.org/officeDocument/2006/relationships/customXml" Target="../ink/ink4467.xml"/><Relationship Id="rId31" Type="http://schemas.openxmlformats.org/officeDocument/2006/relationships/image" Target="../media/image345.png"/><Relationship Id="rId52" Type="http://schemas.openxmlformats.org/officeDocument/2006/relationships/customXml" Target="../ink/ink4488.xml"/><Relationship Id="rId73" Type="http://schemas.openxmlformats.org/officeDocument/2006/relationships/image" Target="../media/image365.png"/><Relationship Id="rId78" Type="http://schemas.openxmlformats.org/officeDocument/2006/relationships/customXml" Target="../ink/ink4501.xml"/><Relationship Id="rId94" Type="http://schemas.openxmlformats.org/officeDocument/2006/relationships/customXml" Target="../ink/ink4509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523.xml"/><Relationship Id="rId143" Type="http://schemas.openxmlformats.org/officeDocument/2006/relationships/image" Target="../media/image398.png"/><Relationship Id="rId148" Type="http://schemas.openxmlformats.org/officeDocument/2006/relationships/customXml" Target="../ink/ink4536.xml"/><Relationship Id="rId4" Type="http://schemas.openxmlformats.org/officeDocument/2006/relationships/customXml" Target="../ink/ink4464.xml"/><Relationship Id="rId9" Type="http://schemas.openxmlformats.org/officeDocument/2006/relationships/image" Target="../media/image233.png"/><Relationship Id="rId26" Type="http://schemas.openxmlformats.org/officeDocument/2006/relationships/customXml" Target="../ink/ink4475.xml"/><Relationship Id="rId47" Type="http://schemas.openxmlformats.org/officeDocument/2006/relationships/image" Target="../media/image352.png"/><Relationship Id="rId68" Type="http://schemas.openxmlformats.org/officeDocument/2006/relationships/customXml" Target="../ink/ink4496.xml"/><Relationship Id="rId89" Type="http://schemas.openxmlformats.org/officeDocument/2006/relationships/image" Target="../media/image372.png"/><Relationship Id="rId112" Type="http://schemas.openxmlformats.org/officeDocument/2006/relationships/customXml" Target="../ink/ink4518.xml"/><Relationship Id="rId133" Type="http://schemas.openxmlformats.org/officeDocument/2006/relationships/image" Target="../media/image393.png"/><Relationship Id="rId16" Type="http://schemas.openxmlformats.org/officeDocument/2006/relationships/customXml" Target="../ink/ink4470.xml"/><Relationship Id="rId37" Type="http://schemas.openxmlformats.org/officeDocument/2006/relationships/image" Target="../media/image348.png"/><Relationship Id="rId58" Type="http://schemas.openxmlformats.org/officeDocument/2006/relationships/customXml" Target="../ink/ink4491.xml"/><Relationship Id="rId79" Type="http://schemas.openxmlformats.org/officeDocument/2006/relationships/image" Target="../media/image202.png"/><Relationship Id="rId102" Type="http://schemas.openxmlformats.org/officeDocument/2006/relationships/customXml" Target="../ink/ink4513.xml"/><Relationship Id="rId123" Type="http://schemas.openxmlformats.org/officeDocument/2006/relationships/image" Target="../media/image389.png"/><Relationship Id="rId144" Type="http://schemas.openxmlformats.org/officeDocument/2006/relationships/customXml" Target="../ink/ink4534.xml"/><Relationship Id="rId90" Type="http://schemas.openxmlformats.org/officeDocument/2006/relationships/customXml" Target="../ink/ink4507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558.xml"/><Relationship Id="rId63" Type="http://schemas.openxmlformats.org/officeDocument/2006/relationships/image" Target="../media/image360.png"/><Relationship Id="rId84" Type="http://schemas.openxmlformats.org/officeDocument/2006/relationships/customXml" Target="../ink/ink4579.xml"/><Relationship Id="rId138" Type="http://schemas.openxmlformats.org/officeDocument/2006/relationships/customXml" Target="../ink/ink4606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553.xml"/><Relationship Id="rId53" Type="http://schemas.openxmlformats.org/officeDocument/2006/relationships/image" Target="../media/image355.png"/><Relationship Id="rId74" Type="http://schemas.openxmlformats.org/officeDocument/2006/relationships/customXml" Target="../ink/ink4574.xml"/><Relationship Id="rId128" Type="http://schemas.openxmlformats.org/officeDocument/2006/relationships/customXml" Target="../ink/ink4601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22" Type="http://schemas.openxmlformats.org/officeDocument/2006/relationships/customXml" Target="../ink/ink4548.xml"/><Relationship Id="rId43" Type="http://schemas.openxmlformats.org/officeDocument/2006/relationships/image" Target="../media/image288.png"/><Relationship Id="rId64" Type="http://schemas.openxmlformats.org/officeDocument/2006/relationships/customXml" Target="../ink/ink4569.xml"/><Relationship Id="rId118" Type="http://schemas.openxmlformats.org/officeDocument/2006/relationships/customXml" Target="../ink/ink4596.xml"/><Relationship Id="rId139" Type="http://schemas.openxmlformats.org/officeDocument/2006/relationships/image" Target="../media/image396.png"/><Relationship Id="rId80" Type="http://schemas.openxmlformats.org/officeDocument/2006/relationships/customXml" Target="../ink/ink4577.xml"/><Relationship Id="rId85" Type="http://schemas.openxmlformats.org/officeDocument/2006/relationships/image" Target="../media/image370.png"/><Relationship Id="rId150" Type="http://schemas.openxmlformats.org/officeDocument/2006/relationships/customXml" Target="../ink/ink4612.xml"/><Relationship Id="rId155" Type="http://schemas.openxmlformats.org/officeDocument/2006/relationships/image" Target="../media/image404.png"/><Relationship Id="rId12" Type="http://schemas.openxmlformats.org/officeDocument/2006/relationships/customXml" Target="../ink/ink4543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556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591.xml"/><Relationship Id="rId124" Type="http://schemas.openxmlformats.org/officeDocument/2006/relationships/customXml" Target="../ink/ink4599.xml"/><Relationship Id="rId129" Type="http://schemas.openxmlformats.org/officeDocument/2006/relationships/image" Target="../media/image391.png"/><Relationship Id="rId54" Type="http://schemas.openxmlformats.org/officeDocument/2006/relationships/customXml" Target="../ink/ink4564.xml"/><Relationship Id="rId70" Type="http://schemas.openxmlformats.org/officeDocument/2006/relationships/customXml" Target="../ink/ink4572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585.xml"/><Relationship Id="rId140" Type="http://schemas.openxmlformats.org/officeDocument/2006/relationships/customXml" Target="../ink/ink4607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0.xml"/><Relationship Id="rId23" Type="http://schemas.openxmlformats.org/officeDocument/2006/relationships/image" Target="../media/image341.png"/><Relationship Id="rId28" Type="http://schemas.openxmlformats.org/officeDocument/2006/relationships/customXml" Target="../ink/ink4551.xml"/><Relationship Id="rId49" Type="http://schemas.openxmlformats.org/officeDocument/2006/relationships/image" Target="../media/image353.png"/><Relationship Id="rId114" Type="http://schemas.openxmlformats.org/officeDocument/2006/relationships/customXml" Target="../ink/ink4594.xml"/><Relationship Id="rId119" Type="http://schemas.openxmlformats.org/officeDocument/2006/relationships/image" Target="../media/image387.png"/><Relationship Id="rId44" Type="http://schemas.openxmlformats.org/officeDocument/2006/relationships/customXml" Target="../ink/ink4559.xml"/><Relationship Id="rId60" Type="http://schemas.openxmlformats.org/officeDocument/2006/relationships/customXml" Target="../ink/ink4567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580.xml"/><Relationship Id="rId130" Type="http://schemas.openxmlformats.org/officeDocument/2006/relationships/customXml" Target="../ink/ink4602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615.xml"/><Relationship Id="rId13" Type="http://schemas.openxmlformats.org/officeDocument/2006/relationships/image" Target="../media/image235.png"/><Relationship Id="rId18" Type="http://schemas.openxmlformats.org/officeDocument/2006/relationships/customXml" Target="../ink/ink4546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554.xml"/><Relationship Id="rId50" Type="http://schemas.openxmlformats.org/officeDocument/2006/relationships/customXml" Target="../ink/ink4562.xml"/><Relationship Id="rId55" Type="http://schemas.openxmlformats.org/officeDocument/2006/relationships/image" Target="../media/image356.png"/><Relationship Id="rId76" Type="http://schemas.openxmlformats.org/officeDocument/2006/relationships/customXml" Target="../ink/ink4575.xml"/><Relationship Id="rId97" Type="http://schemas.openxmlformats.org/officeDocument/2006/relationships/image" Target="../media/image376.png"/><Relationship Id="rId104" Type="http://schemas.openxmlformats.org/officeDocument/2006/relationships/customXml" Target="../ink/ink4589.xml"/><Relationship Id="rId120" Type="http://schemas.openxmlformats.org/officeDocument/2006/relationships/customXml" Target="../ink/ink4597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610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583.xml"/><Relationship Id="rId2" Type="http://schemas.openxmlformats.org/officeDocument/2006/relationships/customXml" Target="../ink/ink4538.xml"/><Relationship Id="rId29" Type="http://schemas.openxmlformats.org/officeDocument/2006/relationships/image" Target="../media/image344.png"/><Relationship Id="rId24" Type="http://schemas.openxmlformats.org/officeDocument/2006/relationships/customXml" Target="../ink/ink4549.xml"/><Relationship Id="rId40" Type="http://schemas.openxmlformats.org/officeDocument/2006/relationships/customXml" Target="../ink/ink4557.xml"/><Relationship Id="rId45" Type="http://schemas.openxmlformats.org/officeDocument/2006/relationships/image" Target="../media/image351.png"/><Relationship Id="rId66" Type="http://schemas.openxmlformats.org/officeDocument/2006/relationships/customXml" Target="../ink/ink4570.xml"/><Relationship Id="rId87" Type="http://schemas.openxmlformats.org/officeDocument/2006/relationships/image" Target="../media/image371.png"/><Relationship Id="rId110" Type="http://schemas.openxmlformats.org/officeDocument/2006/relationships/customXml" Target="../ink/ink4592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605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578.xml"/><Relationship Id="rId152" Type="http://schemas.openxmlformats.org/officeDocument/2006/relationships/customXml" Target="../ink/ink4613.xml"/><Relationship Id="rId19" Type="http://schemas.openxmlformats.org/officeDocument/2006/relationships/image" Target="../media/image238.png"/><Relationship Id="rId14" Type="http://schemas.openxmlformats.org/officeDocument/2006/relationships/customXml" Target="../ink/ink4544.xml"/><Relationship Id="rId30" Type="http://schemas.openxmlformats.org/officeDocument/2006/relationships/customXml" Target="../ink/ink4552.xml"/><Relationship Id="rId35" Type="http://schemas.openxmlformats.org/officeDocument/2006/relationships/image" Target="../media/image347.png"/><Relationship Id="rId56" Type="http://schemas.openxmlformats.org/officeDocument/2006/relationships/customXml" Target="../ink/ink4565.xml"/><Relationship Id="rId77" Type="http://schemas.openxmlformats.org/officeDocument/2006/relationships/image" Target="../media/image367.png"/><Relationship Id="rId100" Type="http://schemas.openxmlformats.org/officeDocument/2006/relationships/customXml" Target="../ink/ink4587.xml"/><Relationship Id="rId105" Type="http://schemas.openxmlformats.org/officeDocument/2006/relationships/image" Target="../media/image380.png"/><Relationship Id="rId126" Type="http://schemas.openxmlformats.org/officeDocument/2006/relationships/customXml" Target="../ink/ink4600.xml"/><Relationship Id="rId147" Type="http://schemas.openxmlformats.org/officeDocument/2006/relationships/image" Target="../media/image400.png"/><Relationship Id="rId8" Type="http://schemas.openxmlformats.org/officeDocument/2006/relationships/customXml" Target="../ink/ink4541.xml"/><Relationship Id="rId51" Type="http://schemas.openxmlformats.org/officeDocument/2006/relationships/image" Target="../media/image354.png"/><Relationship Id="rId72" Type="http://schemas.openxmlformats.org/officeDocument/2006/relationships/customXml" Target="../ink/ink4573.xml"/><Relationship Id="rId93" Type="http://schemas.openxmlformats.org/officeDocument/2006/relationships/image" Target="../media/image374.png"/><Relationship Id="rId98" Type="http://schemas.openxmlformats.org/officeDocument/2006/relationships/customXml" Target="../ink/ink4586.xml"/><Relationship Id="rId121" Type="http://schemas.openxmlformats.org/officeDocument/2006/relationships/image" Target="../media/image388.png"/><Relationship Id="rId142" Type="http://schemas.openxmlformats.org/officeDocument/2006/relationships/customXml" Target="../ink/ink4608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560.xml"/><Relationship Id="rId67" Type="http://schemas.openxmlformats.org/officeDocument/2006/relationships/image" Target="../media/image362.png"/><Relationship Id="rId116" Type="http://schemas.openxmlformats.org/officeDocument/2006/relationships/customXml" Target="../ink/ink4595.xml"/><Relationship Id="rId137" Type="http://schemas.openxmlformats.org/officeDocument/2006/relationships/image" Target="../media/image395.png"/><Relationship Id="rId20" Type="http://schemas.openxmlformats.org/officeDocument/2006/relationships/customXml" Target="../ink/ink4547.xml"/><Relationship Id="rId41" Type="http://schemas.openxmlformats.org/officeDocument/2006/relationships/image" Target="../media/image350.png"/><Relationship Id="rId62" Type="http://schemas.openxmlformats.org/officeDocument/2006/relationships/customXml" Target="../ink/ink4568.xml"/><Relationship Id="rId83" Type="http://schemas.openxmlformats.org/officeDocument/2006/relationships/image" Target="../media/image369.png"/><Relationship Id="rId88" Type="http://schemas.openxmlformats.org/officeDocument/2006/relationships/customXml" Target="../ink/ink4581.xml"/><Relationship Id="rId111" Type="http://schemas.openxmlformats.org/officeDocument/2006/relationships/image" Target="../media/image383.png"/><Relationship Id="rId132" Type="http://schemas.openxmlformats.org/officeDocument/2006/relationships/customXml" Target="../ink/ink4603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555.xml"/><Relationship Id="rId57" Type="http://schemas.openxmlformats.org/officeDocument/2006/relationships/image" Target="../media/image357.png"/><Relationship Id="rId106" Type="http://schemas.openxmlformats.org/officeDocument/2006/relationships/customXml" Target="../ink/ink4590.xml"/><Relationship Id="rId127" Type="http://schemas.openxmlformats.org/officeDocument/2006/relationships/image" Target="../media/image219.png"/><Relationship Id="rId10" Type="http://schemas.openxmlformats.org/officeDocument/2006/relationships/customXml" Target="../ink/ink4542.xml"/><Relationship Id="rId31" Type="http://schemas.openxmlformats.org/officeDocument/2006/relationships/image" Target="../media/image345.png"/><Relationship Id="rId52" Type="http://schemas.openxmlformats.org/officeDocument/2006/relationships/customXml" Target="../ink/ink4563.xml"/><Relationship Id="rId73" Type="http://schemas.openxmlformats.org/officeDocument/2006/relationships/image" Target="../media/image365.png"/><Relationship Id="rId78" Type="http://schemas.openxmlformats.org/officeDocument/2006/relationships/customXml" Target="../ink/ink4576.xml"/><Relationship Id="rId94" Type="http://schemas.openxmlformats.org/officeDocument/2006/relationships/customXml" Target="../ink/ink4584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598.xml"/><Relationship Id="rId143" Type="http://schemas.openxmlformats.org/officeDocument/2006/relationships/image" Target="../media/image398.png"/><Relationship Id="rId148" Type="http://schemas.openxmlformats.org/officeDocument/2006/relationships/customXml" Target="../ink/ink4611.xml"/><Relationship Id="rId4" Type="http://schemas.openxmlformats.org/officeDocument/2006/relationships/customXml" Target="../ink/ink4539.xml"/><Relationship Id="rId9" Type="http://schemas.openxmlformats.org/officeDocument/2006/relationships/image" Target="../media/image233.png"/><Relationship Id="rId26" Type="http://schemas.openxmlformats.org/officeDocument/2006/relationships/customXml" Target="../ink/ink4550.xml"/><Relationship Id="rId47" Type="http://schemas.openxmlformats.org/officeDocument/2006/relationships/image" Target="../media/image352.png"/><Relationship Id="rId68" Type="http://schemas.openxmlformats.org/officeDocument/2006/relationships/customXml" Target="../ink/ink4571.xml"/><Relationship Id="rId89" Type="http://schemas.openxmlformats.org/officeDocument/2006/relationships/image" Target="../media/image372.png"/><Relationship Id="rId112" Type="http://schemas.openxmlformats.org/officeDocument/2006/relationships/customXml" Target="../ink/ink4593.xml"/><Relationship Id="rId133" Type="http://schemas.openxmlformats.org/officeDocument/2006/relationships/image" Target="../media/image393.png"/><Relationship Id="rId154" Type="http://schemas.openxmlformats.org/officeDocument/2006/relationships/customXml" Target="../ink/ink4614.xml"/><Relationship Id="rId16" Type="http://schemas.openxmlformats.org/officeDocument/2006/relationships/customXml" Target="../ink/ink4545.xml"/><Relationship Id="rId37" Type="http://schemas.openxmlformats.org/officeDocument/2006/relationships/image" Target="../media/image348.png"/><Relationship Id="rId58" Type="http://schemas.openxmlformats.org/officeDocument/2006/relationships/customXml" Target="../ink/ink4566.xml"/><Relationship Id="rId79" Type="http://schemas.openxmlformats.org/officeDocument/2006/relationships/image" Target="../media/image202.png"/><Relationship Id="rId102" Type="http://schemas.openxmlformats.org/officeDocument/2006/relationships/customXml" Target="../ink/ink4588.xml"/><Relationship Id="rId123" Type="http://schemas.openxmlformats.org/officeDocument/2006/relationships/image" Target="../media/image389.png"/><Relationship Id="rId144" Type="http://schemas.openxmlformats.org/officeDocument/2006/relationships/customXml" Target="../ink/ink4609.xml"/><Relationship Id="rId90" Type="http://schemas.openxmlformats.org/officeDocument/2006/relationships/customXml" Target="../ink/ink4582.xml"/><Relationship Id="rId27" Type="http://schemas.openxmlformats.org/officeDocument/2006/relationships/image" Target="../media/image343.png"/><Relationship Id="rId48" Type="http://schemas.openxmlformats.org/officeDocument/2006/relationships/customXml" Target="../ink/ink4561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604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636.xml"/><Relationship Id="rId63" Type="http://schemas.openxmlformats.org/officeDocument/2006/relationships/image" Target="../media/image360.png"/><Relationship Id="rId84" Type="http://schemas.openxmlformats.org/officeDocument/2006/relationships/customXml" Target="../ink/ink4657.xml"/><Relationship Id="rId138" Type="http://schemas.openxmlformats.org/officeDocument/2006/relationships/customXml" Target="../ink/ink4684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631.xml"/><Relationship Id="rId53" Type="http://schemas.openxmlformats.org/officeDocument/2006/relationships/image" Target="../media/image355.png"/><Relationship Id="rId74" Type="http://schemas.openxmlformats.org/officeDocument/2006/relationships/customXml" Target="../ink/ink4652.xml"/><Relationship Id="rId128" Type="http://schemas.openxmlformats.org/officeDocument/2006/relationships/customXml" Target="../ink/ink4679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695.xml"/><Relationship Id="rId22" Type="http://schemas.openxmlformats.org/officeDocument/2006/relationships/customXml" Target="../ink/ink4626.xml"/><Relationship Id="rId43" Type="http://schemas.openxmlformats.org/officeDocument/2006/relationships/image" Target="../media/image288.png"/><Relationship Id="rId64" Type="http://schemas.openxmlformats.org/officeDocument/2006/relationships/customXml" Target="../ink/ink4647.xml"/><Relationship Id="rId118" Type="http://schemas.openxmlformats.org/officeDocument/2006/relationships/customXml" Target="../ink/ink4674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690.xml"/><Relationship Id="rId12" Type="http://schemas.openxmlformats.org/officeDocument/2006/relationships/customXml" Target="../ink/ink4621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634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669.xml"/><Relationship Id="rId124" Type="http://schemas.openxmlformats.org/officeDocument/2006/relationships/customXml" Target="../ink/ink4677.xml"/><Relationship Id="rId129" Type="http://schemas.openxmlformats.org/officeDocument/2006/relationships/image" Target="../media/image391.png"/><Relationship Id="rId54" Type="http://schemas.openxmlformats.org/officeDocument/2006/relationships/customXml" Target="../ink/ink4642.xml"/><Relationship Id="rId70" Type="http://schemas.openxmlformats.org/officeDocument/2006/relationships/customXml" Target="../ink/ink4650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663.xml"/><Relationship Id="rId140" Type="http://schemas.openxmlformats.org/officeDocument/2006/relationships/customXml" Target="../ink/ink4685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8.xml"/><Relationship Id="rId23" Type="http://schemas.openxmlformats.org/officeDocument/2006/relationships/image" Target="../media/image341.png"/><Relationship Id="rId28" Type="http://schemas.openxmlformats.org/officeDocument/2006/relationships/customXml" Target="../ink/ink4629.xml"/><Relationship Id="rId49" Type="http://schemas.openxmlformats.org/officeDocument/2006/relationships/image" Target="../media/image353.png"/><Relationship Id="rId114" Type="http://schemas.openxmlformats.org/officeDocument/2006/relationships/customXml" Target="../ink/ink4672.xml"/><Relationship Id="rId119" Type="http://schemas.openxmlformats.org/officeDocument/2006/relationships/image" Target="../media/image387.png"/><Relationship Id="rId44" Type="http://schemas.openxmlformats.org/officeDocument/2006/relationships/customXml" Target="../ink/ink4637.xml"/><Relationship Id="rId60" Type="http://schemas.openxmlformats.org/officeDocument/2006/relationships/customXml" Target="../ink/ink4645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658.xml"/><Relationship Id="rId130" Type="http://schemas.openxmlformats.org/officeDocument/2006/relationships/customXml" Target="../ink/ink4680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693.xml"/><Relationship Id="rId13" Type="http://schemas.openxmlformats.org/officeDocument/2006/relationships/image" Target="../media/image235.png"/><Relationship Id="rId18" Type="http://schemas.openxmlformats.org/officeDocument/2006/relationships/customXml" Target="../ink/ink4624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632.xml"/><Relationship Id="rId50" Type="http://schemas.openxmlformats.org/officeDocument/2006/relationships/customXml" Target="../ink/ink4640.xml"/><Relationship Id="rId55" Type="http://schemas.openxmlformats.org/officeDocument/2006/relationships/image" Target="../media/image356.png"/><Relationship Id="rId76" Type="http://schemas.openxmlformats.org/officeDocument/2006/relationships/customXml" Target="../ink/ink4653.xml"/><Relationship Id="rId97" Type="http://schemas.openxmlformats.org/officeDocument/2006/relationships/image" Target="../media/image376.png"/><Relationship Id="rId104" Type="http://schemas.openxmlformats.org/officeDocument/2006/relationships/customXml" Target="../ink/ink4667.xml"/><Relationship Id="rId120" Type="http://schemas.openxmlformats.org/officeDocument/2006/relationships/customXml" Target="../ink/ink4675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688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661.xml"/><Relationship Id="rId162" Type="http://schemas.openxmlformats.org/officeDocument/2006/relationships/customXml" Target="../ink/ink4696.xml"/><Relationship Id="rId2" Type="http://schemas.openxmlformats.org/officeDocument/2006/relationships/customXml" Target="../ink/ink4616.xml"/><Relationship Id="rId29" Type="http://schemas.openxmlformats.org/officeDocument/2006/relationships/image" Target="../media/image344.png"/><Relationship Id="rId24" Type="http://schemas.openxmlformats.org/officeDocument/2006/relationships/customXml" Target="../ink/ink4627.xml"/><Relationship Id="rId40" Type="http://schemas.openxmlformats.org/officeDocument/2006/relationships/customXml" Target="../ink/ink4635.xml"/><Relationship Id="rId45" Type="http://schemas.openxmlformats.org/officeDocument/2006/relationships/image" Target="../media/image351.png"/><Relationship Id="rId66" Type="http://schemas.openxmlformats.org/officeDocument/2006/relationships/customXml" Target="../ink/ink4648.xml"/><Relationship Id="rId87" Type="http://schemas.openxmlformats.org/officeDocument/2006/relationships/image" Target="../media/image371.png"/><Relationship Id="rId110" Type="http://schemas.openxmlformats.org/officeDocument/2006/relationships/customXml" Target="../ink/ink4670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683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656.xml"/><Relationship Id="rId152" Type="http://schemas.openxmlformats.org/officeDocument/2006/relationships/customXml" Target="../ink/ink4691.xml"/><Relationship Id="rId19" Type="http://schemas.openxmlformats.org/officeDocument/2006/relationships/image" Target="../media/image238.png"/><Relationship Id="rId14" Type="http://schemas.openxmlformats.org/officeDocument/2006/relationships/customXml" Target="../ink/ink4622.xml"/><Relationship Id="rId30" Type="http://schemas.openxmlformats.org/officeDocument/2006/relationships/customXml" Target="../ink/ink4630.xml"/><Relationship Id="rId35" Type="http://schemas.openxmlformats.org/officeDocument/2006/relationships/image" Target="../media/image347.png"/><Relationship Id="rId56" Type="http://schemas.openxmlformats.org/officeDocument/2006/relationships/customXml" Target="../ink/ink4643.xml"/><Relationship Id="rId77" Type="http://schemas.openxmlformats.org/officeDocument/2006/relationships/image" Target="../media/image367.png"/><Relationship Id="rId100" Type="http://schemas.openxmlformats.org/officeDocument/2006/relationships/customXml" Target="../ink/ink4665.xml"/><Relationship Id="rId105" Type="http://schemas.openxmlformats.org/officeDocument/2006/relationships/image" Target="../media/image380.png"/><Relationship Id="rId126" Type="http://schemas.openxmlformats.org/officeDocument/2006/relationships/customXml" Target="../ink/ink4678.xml"/><Relationship Id="rId147" Type="http://schemas.openxmlformats.org/officeDocument/2006/relationships/image" Target="../media/image400.png"/><Relationship Id="rId8" Type="http://schemas.openxmlformats.org/officeDocument/2006/relationships/customXml" Target="../ink/ink4619.xml"/><Relationship Id="rId51" Type="http://schemas.openxmlformats.org/officeDocument/2006/relationships/image" Target="../media/image354.png"/><Relationship Id="rId72" Type="http://schemas.openxmlformats.org/officeDocument/2006/relationships/customXml" Target="../ink/ink4651.xml"/><Relationship Id="rId93" Type="http://schemas.openxmlformats.org/officeDocument/2006/relationships/image" Target="../media/image374.png"/><Relationship Id="rId98" Type="http://schemas.openxmlformats.org/officeDocument/2006/relationships/customXml" Target="../ink/ink4664.xml"/><Relationship Id="rId121" Type="http://schemas.openxmlformats.org/officeDocument/2006/relationships/image" Target="../media/image388.png"/><Relationship Id="rId142" Type="http://schemas.openxmlformats.org/officeDocument/2006/relationships/customXml" Target="../ink/ink4686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638.xml"/><Relationship Id="rId67" Type="http://schemas.openxmlformats.org/officeDocument/2006/relationships/image" Target="../media/image362.png"/><Relationship Id="rId116" Type="http://schemas.openxmlformats.org/officeDocument/2006/relationships/customXml" Target="../ink/ink4673.xml"/><Relationship Id="rId137" Type="http://schemas.openxmlformats.org/officeDocument/2006/relationships/image" Target="../media/image395.png"/><Relationship Id="rId158" Type="http://schemas.openxmlformats.org/officeDocument/2006/relationships/customXml" Target="../ink/ink4694.xml"/><Relationship Id="rId20" Type="http://schemas.openxmlformats.org/officeDocument/2006/relationships/customXml" Target="../ink/ink4625.xml"/><Relationship Id="rId41" Type="http://schemas.openxmlformats.org/officeDocument/2006/relationships/image" Target="../media/image350.png"/><Relationship Id="rId62" Type="http://schemas.openxmlformats.org/officeDocument/2006/relationships/customXml" Target="../ink/ink4646.xml"/><Relationship Id="rId83" Type="http://schemas.openxmlformats.org/officeDocument/2006/relationships/image" Target="../media/image369.png"/><Relationship Id="rId88" Type="http://schemas.openxmlformats.org/officeDocument/2006/relationships/customXml" Target="../ink/ink4659.xml"/><Relationship Id="rId111" Type="http://schemas.openxmlformats.org/officeDocument/2006/relationships/image" Target="../media/image383.png"/><Relationship Id="rId132" Type="http://schemas.openxmlformats.org/officeDocument/2006/relationships/customXml" Target="../ink/ink4681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633.xml"/><Relationship Id="rId57" Type="http://schemas.openxmlformats.org/officeDocument/2006/relationships/image" Target="../media/image357.png"/><Relationship Id="rId106" Type="http://schemas.openxmlformats.org/officeDocument/2006/relationships/customXml" Target="../ink/ink4668.xml"/><Relationship Id="rId127" Type="http://schemas.openxmlformats.org/officeDocument/2006/relationships/image" Target="../media/image219.png"/><Relationship Id="rId10" Type="http://schemas.openxmlformats.org/officeDocument/2006/relationships/customXml" Target="../ink/ink4620.xml"/><Relationship Id="rId31" Type="http://schemas.openxmlformats.org/officeDocument/2006/relationships/image" Target="../media/image345.png"/><Relationship Id="rId52" Type="http://schemas.openxmlformats.org/officeDocument/2006/relationships/customXml" Target="../ink/ink4641.xml"/><Relationship Id="rId73" Type="http://schemas.openxmlformats.org/officeDocument/2006/relationships/image" Target="../media/image365.png"/><Relationship Id="rId78" Type="http://schemas.openxmlformats.org/officeDocument/2006/relationships/customXml" Target="../ink/ink4654.xml"/><Relationship Id="rId94" Type="http://schemas.openxmlformats.org/officeDocument/2006/relationships/customXml" Target="../ink/ink4662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676.xml"/><Relationship Id="rId143" Type="http://schemas.openxmlformats.org/officeDocument/2006/relationships/image" Target="../media/image398.png"/><Relationship Id="rId148" Type="http://schemas.openxmlformats.org/officeDocument/2006/relationships/customXml" Target="../ink/ink4689.xml"/><Relationship Id="rId4" Type="http://schemas.openxmlformats.org/officeDocument/2006/relationships/customXml" Target="../ink/ink4617.xml"/><Relationship Id="rId9" Type="http://schemas.openxmlformats.org/officeDocument/2006/relationships/image" Target="../media/image233.png"/><Relationship Id="rId26" Type="http://schemas.openxmlformats.org/officeDocument/2006/relationships/customXml" Target="../ink/ink4628.xml"/><Relationship Id="rId47" Type="http://schemas.openxmlformats.org/officeDocument/2006/relationships/image" Target="../media/image352.png"/><Relationship Id="rId68" Type="http://schemas.openxmlformats.org/officeDocument/2006/relationships/customXml" Target="../ink/ink4649.xml"/><Relationship Id="rId89" Type="http://schemas.openxmlformats.org/officeDocument/2006/relationships/image" Target="../media/image372.png"/><Relationship Id="rId112" Type="http://schemas.openxmlformats.org/officeDocument/2006/relationships/customXml" Target="../ink/ink4671.xml"/><Relationship Id="rId133" Type="http://schemas.openxmlformats.org/officeDocument/2006/relationships/image" Target="../media/image393.png"/><Relationship Id="rId154" Type="http://schemas.openxmlformats.org/officeDocument/2006/relationships/customXml" Target="../ink/ink4692.xml"/><Relationship Id="rId16" Type="http://schemas.openxmlformats.org/officeDocument/2006/relationships/customXml" Target="../ink/ink4623.xml"/><Relationship Id="rId37" Type="http://schemas.openxmlformats.org/officeDocument/2006/relationships/image" Target="../media/image348.png"/><Relationship Id="rId58" Type="http://schemas.openxmlformats.org/officeDocument/2006/relationships/customXml" Target="../ink/ink4644.xml"/><Relationship Id="rId79" Type="http://schemas.openxmlformats.org/officeDocument/2006/relationships/image" Target="../media/image202.png"/><Relationship Id="rId102" Type="http://schemas.openxmlformats.org/officeDocument/2006/relationships/customXml" Target="../ink/ink4666.xml"/><Relationship Id="rId123" Type="http://schemas.openxmlformats.org/officeDocument/2006/relationships/image" Target="../media/image389.png"/><Relationship Id="rId144" Type="http://schemas.openxmlformats.org/officeDocument/2006/relationships/customXml" Target="../ink/ink4687.xml"/><Relationship Id="rId90" Type="http://schemas.openxmlformats.org/officeDocument/2006/relationships/customXml" Target="../ink/ink4660.xml"/><Relationship Id="rId27" Type="http://schemas.openxmlformats.org/officeDocument/2006/relationships/image" Target="../media/image343.png"/><Relationship Id="rId48" Type="http://schemas.openxmlformats.org/officeDocument/2006/relationships/customXml" Target="../ink/ink4639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682.xml"/><Relationship Id="rId80" Type="http://schemas.openxmlformats.org/officeDocument/2006/relationships/customXml" Target="../ink/ink4655.xml"/><Relationship Id="rId155" Type="http://schemas.openxmlformats.org/officeDocument/2006/relationships/image" Target="../media/image40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14:cNvPr>
              <p14:cNvContentPartPr/>
              <p14:nvPr/>
            </p14:nvContentPartPr>
            <p14:xfrm>
              <a:off x="7555251" y="156583"/>
              <a:ext cx="1084320" cy="520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37251" y="138943"/>
                <a:ext cx="1119960" cy="55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039039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483948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354293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308702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73590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599350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80497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14:cNvPr>
              <p14:cNvContentPartPr/>
              <p14:nvPr/>
            </p14:nvContentPartPr>
            <p14:xfrm>
              <a:off x="5464200" y="5110000"/>
              <a:ext cx="1078920" cy="413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46554" y="5092000"/>
                <a:ext cx="1114572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14:cNvPr>
              <p14:cNvContentPartPr/>
              <p14:nvPr/>
            </p14:nvContentPartPr>
            <p14:xfrm>
              <a:off x="4063800" y="5654320"/>
              <a:ext cx="2307240" cy="935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045800" y="5636320"/>
                <a:ext cx="2342880" cy="97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714980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2747160" cy="1024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2782800" cy="10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25987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30646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56293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7971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161713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943105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813152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135792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135084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748113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320360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75052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6842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401884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682260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332691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909194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712733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39524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9186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840" cy="433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40" y="4645240"/>
                <a:ext cx="708480" cy="46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969811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076191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256678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27654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7945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246146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14:cNvPr>
              <p14:cNvContentPartPr/>
              <p14:nvPr/>
            </p14:nvContentPartPr>
            <p14:xfrm>
              <a:off x="4592280" y="6024760"/>
              <a:ext cx="831960" cy="414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74280" y="6006776"/>
                <a:ext cx="867600" cy="45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14:cNvPr>
              <p14:cNvContentPartPr/>
              <p14:nvPr/>
            </p14:nvContentPartPr>
            <p14:xfrm>
              <a:off x="6359520" y="6258760"/>
              <a:ext cx="142560" cy="20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41880" y="624076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14:cNvPr>
              <p14:cNvContentPartPr/>
              <p14:nvPr/>
            </p14:nvContentPartPr>
            <p14:xfrm>
              <a:off x="6369960" y="6364240"/>
              <a:ext cx="90360" cy="16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352320" y="63466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14:cNvPr>
              <p14:cNvContentPartPr/>
              <p14:nvPr/>
            </p14:nvContentPartPr>
            <p14:xfrm>
              <a:off x="5811240" y="6127000"/>
              <a:ext cx="416160" cy="350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93600" y="6109000"/>
                <a:ext cx="4518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14:cNvPr>
              <p14:cNvContentPartPr/>
              <p14:nvPr/>
            </p14:nvContentPartPr>
            <p14:xfrm>
              <a:off x="6664440" y="5936920"/>
              <a:ext cx="1237320" cy="64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646800" y="5919280"/>
                <a:ext cx="127296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14:cNvPr>
              <p14:cNvContentPartPr/>
              <p14:nvPr/>
            </p14:nvContentPartPr>
            <p14:xfrm>
              <a:off x="5376720" y="5871400"/>
              <a:ext cx="2855880" cy="798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358720" y="5835760"/>
                <a:ext cx="2891520" cy="86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193130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65560" y="893680"/>
              <a:ext cx="1911600" cy="368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7560" y="875680"/>
                <a:ext cx="194724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751232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6436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1859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7865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947817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69156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0" y="2521600"/>
                <a:ext cx="727200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55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79817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721602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667645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81032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348302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0370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70250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453370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739105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805788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612511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509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534946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17451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350658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23289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535627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718175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14:cNvPr>
              <p14:cNvContentPartPr/>
              <p14:nvPr/>
            </p14:nvContentPartPr>
            <p14:xfrm>
              <a:off x="4134720" y="4357960"/>
              <a:ext cx="3260520" cy="7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117080" y="4322320"/>
                <a:ext cx="32961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14:cNvPr>
              <p14:cNvContentPartPr/>
              <p14:nvPr/>
            </p14:nvContentPartPr>
            <p14:xfrm>
              <a:off x="3230400" y="6166600"/>
              <a:ext cx="1260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212760" y="6148960"/>
                <a:ext cx="161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14:cNvPr>
              <p14:cNvContentPartPr/>
              <p14:nvPr/>
            </p14:nvContentPartPr>
            <p14:xfrm>
              <a:off x="1300080" y="6055000"/>
              <a:ext cx="1832760" cy="423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282084" y="6037360"/>
                <a:ext cx="1868393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14:cNvPr>
              <p14:cNvContentPartPr/>
              <p14:nvPr/>
            </p14:nvContentPartPr>
            <p14:xfrm>
              <a:off x="3484560" y="6075520"/>
              <a:ext cx="113040" cy="22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466920" y="6057520"/>
                <a:ext cx="1486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14:cNvPr>
              <p14:cNvContentPartPr/>
              <p14:nvPr/>
            </p14:nvContentPartPr>
            <p14:xfrm>
              <a:off x="4439640" y="6067600"/>
              <a:ext cx="36684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22000" y="6049981"/>
                <a:ext cx="4024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14:cNvPr>
              <p14:cNvContentPartPr/>
              <p14:nvPr/>
            </p14:nvContentPartPr>
            <p14:xfrm>
              <a:off x="3697320" y="6146440"/>
              <a:ext cx="642240" cy="3459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679320" y="6128440"/>
                <a:ext cx="67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14:cNvPr>
              <p14:cNvContentPartPr/>
              <p14:nvPr/>
            </p14:nvContentPartPr>
            <p14:xfrm>
              <a:off x="5394720" y="6227800"/>
              <a:ext cx="2913840" cy="470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376720" y="6209800"/>
                <a:ext cx="2949480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400378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19439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717326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23911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422971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950455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452629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159968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3145364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265878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14:cNvPr>
              <p14:cNvContentPartPr/>
              <p14:nvPr/>
            </p14:nvContentPartPr>
            <p14:xfrm>
              <a:off x="4625040" y="2244400"/>
              <a:ext cx="4246920" cy="1456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07040" y="2208760"/>
                <a:ext cx="4282560" cy="152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597367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018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51340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386598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18175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740819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1793832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134631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89008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6316866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54705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56977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14:cNvPr>
              <p14:cNvContentPartPr/>
              <p14:nvPr/>
            </p14:nvContentPartPr>
            <p14:xfrm>
              <a:off x="1760160" y="5557480"/>
              <a:ext cx="618480" cy="38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742170" y="5539480"/>
                <a:ext cx="654099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14:cNvPr>
              <p14:cNvContentPartPr/>
              <p14:nvPr/>
            </p14:nvContentPartPr>
            <p14:xfrm>
              <a:off x="2597880" y="5695000"/>
              <a:ext cx="154800" cy="259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79880" y="5677360"/>
                <a:ext cx="19044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14:cNvPr>
              <p14:cNvContentPartPr/>
              <p14:nvPr/>
            </p14:nvContentPartPr>
            <p14:xfrm>
              <a:off x="2834040" y="5882200"/>
              <a:ext cx="360" cy="4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816400" y="58645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14:cNvPr>
              <p14:cNvContentPartPr/>
              <p14:nvPr/>
            </p14:nvContentPartPr>
            <p14:xfrm>
              <a:off x="2834040" y="57400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16400" y="572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14:cNvPr>
              <p14:cNvContentPartPr/>
              <p14:nvPr/>
            </p14:nvContentPartPr>
            <p14:xfrm>
              <a:off x="3375120" y="5655400"/>
              <a:ext cx="970560" cy="316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57120" y="5637400"/>
                <a:ext cx="1006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14:cNvPr>
              <p14:cNvContentPartPr/>
              <p14:nvPr/>
            </p14:nvContentPartPr>
            <p14:xfrm>
              <a:off x="2960040" y="5688880"/>
              <a:ext cx="311760" cy="28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42040" y="5671218"/>
                <a:ext cx="347400" cy="3254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14:cNvPr>
              <p14:cNvContentPartPr/>
              <p14:nvPr/>
            </p14:nvContentPartPr>
            <p14:xfrm>
              <a:off x="4469880" y="5506360"/>
              <a:ext cx="123120" cy="420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452240" y="5488360"/>
                <a:ext cx="15876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76616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282378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394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526704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14:cNvPr>
              <p14:cNvContentPartPr/>
              <p14:nvPr/>
            </p14:nvContentPartPr>
            <p14:xfrm>
              <a:off x="1625880" y="5465320"/>
              <a:ext cx="264240" cy="315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07880" y="5447680"/>
                <a:ext cx="2998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14:cNvPr>
              <p14:cNvContentPartPr/>
              <p14:nvPr/>
            </p14:nvContentPartPr>
            <p14:xfrm>
              <a:off x="1655760" y="5536960"/>
              <a:ext cx="217080" cy="20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37760" y="5519320"/>
                <a:ext cx="252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14:cNvPr>
              <p14:cNvContentPartPr/>
              <p14:nvPr/>
            </p14:nvContentPartPr>
            <p14:xfrm>
              <a:off x="1744680" y="5445160"/>
              <a:ext cx="44280" cy="38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7040" y="5427520"/>
                <a:ext cx="7992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14:cNvPr>
              <p14:cNvContentPartPr/>
              <p14:nvPr/>
            </p14:nvContentPartPr>
            <p14:xfrm>
              <a:off x="5292480" y="5384680"/>
              <a:ext cx="1116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74480" y="5366680"/>
                <a:ext cx="468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14:cNvPr>
              <p14:cNvContentPartPr/>
              <p14:nvPr/>
            </p14:nvContentPartPr>
            <p14:xfrm>
              <a:off x="5417040" y="5648560"/>
              <a:ext cx="18720" cy="11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99040" y="5630920"/>
                <a:ext cx="5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14:cNvPr>
              <p14:cNvContentPartPr/>
              <p14:nvPr/>
            </p14:nvContentPartPr>
            <p14:xfrm>
              <a:off x="5435400" y="54962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1740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14:cNvPr>
              <p14:cNvContentPartPr/>
              <p14:nvPr/>
            </p14:nvContentPartPr>
            <p14:xfrm>
              <a:off x="6115800" y="549628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816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14:cNvPr>
              <p14:cNvContentPartPr/>
              <p14:nvPr/>
            </p14:nvContentPartPr>
            <p14:xfrm>
              <a:off x="6073680" y="5588440"/>
              <a:ext cx="570240" cy="15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56029" y="5570440"/>
                <a:ext cx="605903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14:cNvPr>
              <p14:cNvContentPartPr/>
              <p14:nvPr/>
            </p14:nvContentPartPr>
            <p14:xfrm>
              <a:off x="5547000" y="5425360"/>
              <a:ext cx="417600" cy="367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529360" y="5407360"/>
                <a:ext cx="4532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14:cNvPr>
              <p14:cNvContentPartPr/>
              <p14:nvPr/>
            </p14:nvContentPartPr>
            <p14:xfrm>
              <a:off x="4398600" y="5597800"/>
              <a:ext cx="762480" cy="469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0600" y="5579800"/>
                <a:ext cx="79812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14:cNvPr>
              <p14:cNvContentPartPr/>
              <p14:nvPr/>
            </p14:nvContentPartPr>
            <p14:xfrm>
              <a:off x="3748800" y="5374240"/>
              <a:ext cx="379440" cy="46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31160" y="5356240"/>
                <a:ext cx="4150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14:cNvPr>
              <p14:cNvContentPartPr/>
              <p14:nvPr/>
            </p14:nvContentPartPr>
            <p14:xfrm>
              <a:off x="2245800" y="5375320"/>
              <a:ext cx="1188000" cy="478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27805" y="5357680"/>
                <a:ext cx="1223629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14:cNvPr>
              <p14:cNvContentPartPr/>
              <p14:nvPr/>
            </p14:nvContentPartPr>
            <p14:xfrm>
              <a:off x="6946680" y="5259040"/>
              <a:ext cx="1600920" cy="68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928684" y="5241400"/>
                <a:ext cx="1636552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823982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6448147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14:cNvPr>
              <p14:cNvContentPartPr/>
              <p14:nvPr/>
            </p14:nvContentPartPr>
            <p14:xfrm>
              <a:off x="1101360" y="3860440"/>
              <a:ext cx="311040" cy="42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83360" y="3842800"/>
                <a:ext cx="3466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14:cNvPr>
              <p14:cNvContentPartPr/>
              <p14:nvPr/>
            </p14:nvContentPartPr>
            <p14:xfrm>
              <a:off x="1696080" y="3990400"/>
              <a:ext cx="335160" cy="294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8440" y="3972760"/>
                <a:ext cx="3708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14:cNvPr>
              <p14:cNvContentPartPr/>
              <p14:nvPr/>
            </p14:nvContentPartPr>
            <p14:xfrm>
              <a:off x="2162640" y="4062040"/>
              <a:ext cx="101880" cy="159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4640" y="4044040"/>
                <a:ext cx="13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14:cNvPr>
              <p14:cNvContentPartPr/>
              <p14:nvPr/>
            </p14:nvContentPartPr>
            <p14:xfrm>
              <a:off x="2641440" y="3837040"/>
              <a:ext cx="2306160" cy="45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23440" y="3819386"/>
                <a:ext cx="2341800" cy="4932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553451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551451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14:cNvPr>
              <p14:cNvContentPartPr/>
              <p14:nvPr/>
            </p14:nvContentPartPr>
            <p14:xfrm>
              <a:off x="2008200" y="4419160"/>
              <a:ext cx="226800" cy="383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90560" y="4401520"/>
                <a:ext cx="2624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14:cNvPr>
              <p14:cNvContentPartPr/>
              <p14:nvPr/>
            </p14:nvContentPartPr>
            <p14:xfrm>
              <a:off x="1990920" y="4541200"/>
              <a:ext cx="306360" cy="15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2920" y="4523560"/>
                <a:ext cx="342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14:cNvPr>
              <p14:cNvContentPartPr/>
              <p14:nvPr/>
            </p14:nvContentPartPr>
            <p14:xfrm>
              <a:off x="1993800" y="4591960"/>
              <a:ext cx="241200" cy="135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76160" y="4574320"/>
                <a:ext cx="276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14:cNvPr>
              <p14:cNvContentPartPr/>
              <p14:nvPr/>
            </p14:nvContentPartPr>
            <p14:xfrm>
              <a:off x="2092800" y="4419160"/>
              <a:ext cx="9900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74800" y="4401520"/>
                <a:ext cx="1346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14:cNvPr>
              <p14:cNvContentPartPr/>
              <p14:nvPr/>
            </p14:nvContentPartPr>
            <p14:xfrm>
              <a:off x="2569440" y="4373800"/>
              <a:ext cx="2152440" cy="60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51800" y="4355800"/>
                <a:ext cx="2188080" cy="63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47839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7452D66-9E0A-4893-81F4-023167BE642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000" t="7422" r="8750" b="71813"/>
          <a:stretch/>
        </p:blipFill>
        <p:spPr>
          <a:xfrm>
            <a:off x="0" y="60324"/>
            <a:ext cx="9093536" cy="67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46965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3000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14:cNvPr>
              <p14:cNvContentPartPr/>
              <p14:nvPr/>
            </p14:nvContentPartPr>
            <p14:xfrm>
              <a:off x="7555251" y="156583"/>
              <a:ext cx="1084320" cy="520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37251" y="138943"/>
                <a:ext cx="11199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14:cNvPr>
              <p14:cNvContentPartPr/>
              <p14:nvPr/>
            </p14:nvContentPartPr>
            <p14:xfrm>
              <a:off x="365331" y="824743"/>
              <a:ext cx="1596240" cy="656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691" y="806743"/>
                <a:ext cx="163188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14:cNvPr>
              <p14:cNvContentPartPr/>
              <p14:nvPr/>
            </p14:nvContentPartPr>
            <p14:xfrm>
              <a:off x="2127531" y="792343"/>
              <a:ext cx="1409400" cy="387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09536" y="774360"/>
                <a:ext cx="1445031" cy="4233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19565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98621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78808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37235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832720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14:cNvPr>
              <p14:cNvContentPartPr/>
              <p14:nvPr/>
            </p14:nvContentPartPr>
            <p14:xfrm>
              <a:off x="8292720" y="5384320"/>
              <a:ext cx="119520" cy="46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275080" y="5366680"/>
                <a:ext cx="155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14:cNvPr>
              <p14:cNvContentPartPr/>
              <p14:nvPr/>
            </p14:nvContentPartPr>
            <p14:xfrm>
              <a:off x="2712360" y="6278920"/>
              <a:ext cx="306720" cy="20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694720" y="6261280"/>
                <a:ext cx="3423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14:cNvPr>
              <p14:cNvContentPartPr/>
              <p14:nvPr/>
            </p14:nvContentPartPr>
            <p14:xfrm>
              <a:off x="2651520" y="5892640"/>
              <a:ext cx="437760" cy="264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633520" y="5874640"/>
                <a:ext cx="47340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14:cNvPr>
              <p14:cNvContentPartPr/>
              <p14:nvPr/>
            </p14:nvContentPartPr>
            <p14:xfrm>
              <a:off x="1757280" y="5871760"/>
              <a:ext cx="682920" cy="66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739640" y="5854120"/>
                <a:ext cx="7185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45248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26335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891151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165159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155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14:cNvPr>
              <p14:cNvContentPartPr/>
              <p14:nvPr/>
            </p14:nvContentPartPr>
            <p14:xfrm>
              <a:off x="7555251" y="156583"/>
              <a:ext cx="1084320" cy="520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37251" y="138943"/>
                <a:ext cx="11199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14:cNvPr>
              <p14:cNvContentPartPr/>
              <p14:nvPr/>
            </p14:nvContentPartPr>
            <p14:xfrm>
              <a:off x="365331" y="824743"/>
              <a:ext cx="1596240" cy="656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691" y="806743"/>
                <a:ext cx="163188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14:cNvPr>
              <p14:cNvContentPartPr/>
              <p14:nvPr/>
            </p14:nvContentPartPr>
            <p14:xfrm>
              <a:off x="2127531" y="792343"/>
              <a:ext cx="1409400" cy="387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09536" y="774360"/>
                <a:ext cx="1445031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14:cNvPr>
              <p14:cNvContentPartPr/>
              <p14:nvPr/>
            </p14:nvContentPartPr>
            <p14:xfrm>
              <a:off x="339411" y="1387063"/>
              <a:ext cx="3684240" cy="755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411" y="1369063"/>
                <a:ext cx="3719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14:cNvPr>
              <p14:cNvContentPartPr/>
              <p14:nvPr/>
            </p14:nvContentPartPr>
            <p14:xfrm>
              <a:off x="4341171" y="1311463"/>
              <a:ext cx="471600" cy="491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23531" y="1293823"/>
                <a:ext cx="50724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14:cNvPr>
              <p14:cNvContentPartPr/>
              <p14:nvPr/>
            </p14:nvContentPartPr>
            <p14:xfrm>
              <a:off x="4876491" y="1596223"/>
              <a:ext cx="435240" cy="353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58851" y="1578223"/>
                <a:ext cx="4708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14:cNvPr>
              <p14:cNvContentPartPr/>
              <p14:nvPr/>
            </p14:nvContentPartPr>
            <p14:xfrm>
              <a:off x="5559051" y="1379503"/>
              <a:ext cx="252000" cy="532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41411" y="1361863"/>
                <a:ext cx="287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14:cNvPr>
              <p14:cNvContentPartPr/>
              <p14:nvPr/>
            </p14:nvContentPartPr>
            <p14:xfrm>
              <a:off x="6139371" y="1340623"/>
              <a:ext cx="1748520" cy="541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21375" y="1322623"/>
                <a:ext cx="1784153" cy="57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120424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024623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2968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28270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14:cNvPr>
              <p14:cNvContentPartPr/>
              <p14:nvPr/>
            </p14:nvContentPartPr>
            <p14:xfrm>
              <a:off x="5618280" y="4185520"/>
              <a:ext cx="339120" cy="26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0280" y="4167880"/>
                <a:ext cx="3747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14:cNvPr>
              <p14:cNvContentPartPr/>
              <p14:nvPr/>
            </p14:nvContentPartPr>
            <p14:xfrm>
              <a:off x="6196080" y="4203520"/>
              <a:ext cx="2233800" cy="338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78440" y="4185880"/>
                <a:ext cx="2269440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044643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20703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58396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40818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8334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86888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14:cNvPr>
              <p14:cNvContentPartPr/>
              <p14:nvPr/>
            </p14:nvContentPartPr>
            <p14:xfrm>
              <a:off x="7555251" y="156583"/>
              <a:ext cx="1084320" cy="520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37251" y="138943"/>
                <a:ext cx="11199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14:cNvPr>
              <p14:cNvContentPartPr/>
              <p14:nvPr/>
            </p14:nvContentPartPr>
            <p14:xfrm>
              <a:off x="365331" y="824743"/>
              <a:ext cx="1596240" cy="656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691" y="806743"/>
                <a:ext cx="163188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14:cNvPr>
              <p14:cNvContentPartPr/>
              <p14:nvPr/>
            </p14:nvContentPartPr>
            <p14:xfrm>
              <a:off x="2127531" y="792343"/>
              <a:ext cx="1409400" cy="387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09536" y="774360"/>
                <a:ext cx="1445031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14:cNvPr>
              <p14:cNvContentPartPr/>
              <p14:nvPr/>
            </p14:nvContentPartPr>
            <p14:xfrm>
              <a:off x="339411" y="1387063"/>
              <a:ext cx="3684240" cy="755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411" y="1369063"/>
                <a:ext cx="3719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14:cNvPr>
              <p14:cNvContentPartPr/>
              <p14:nvPr/>
            </p14:nvContentPartPr>
            <p14:xfrm>
              <a:off x="4341171" y="1311463"/>
              <a:ext cx="471600" cy="491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23531" y="1293823"/>
                <a:ext cx="50724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14:cNvPr>
              <p14:cNvContentPartPr/>
              <p14:nvPr/>
            </p14:nvContentPartPr>
            <p14:xfrm>
              <a:off x="4876491" y="1596223"/>
              <a:ext cx="435240" cy="353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58851" y="1578223"/>
                <a:ext cx="4708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14:cNvPr>
              <p14:cNvContentPartPr/>
              <p14:nvPr/>
            </p14:nvContentPartPr>
            <p14:xfrm>
              <a:off x="5559051" y="1379503"/>
              <a:ext cx="252000" cy="532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41411" y="1361863"/>
                <a:ext cx="287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14:cNvPr>
              <p14:cNvContentPartPr/>
              <p14:nvPr/>
            </p14:nvContentPartPr>
            <p14:xfrm>
              <a:off x="6139371" y="1340623"/>
              <a:ext cx="1748520" cy="541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21375" y="1322623"/>
                <a:ext cx="178415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4FF519D-8961-45C7-B70C-87DDC61858C2}"/>
                  </a:ext>
                </a:extLst>
              </p14:cNvPr>
              <p14:cNvContentPartPr/>
              <p14:nvPr/>
            </p14:nvContentPartPr>
            <p14:xfrm>
              <a:off x="4371411" y="1806463"/>
              <a:ext cx="3517920" cy="380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4FF519D-8961-45C7-B70C-87DDC61858C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53411" y="1788463"/>
                <a:ext cx="355356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85D7A3-2F3A-4BFB-989B-65B2C46A1443}"/>
                  </a:ext>
                </a:extLst>
              </p14:cNvPr>
              <p14:cNvContentPartPr/>
              <p14:nvPr/>
            </p14:nvContentPartPr>
            <p14:xfrm>
              <a:off x="7630851" y="2249623"/>
              <a:ext cx="1049040" cy="304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85D7A3-2F3A-4BFB-989B-65B2C46A14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13211" y="2231623"/>
                <a:ext cx="10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ACF35FC-5D4D-44F2-8382-8F6073A93D8F}"/>
                  </a:ext>
                </a:extLst>
              </p14:cNvPr>
              <p14:cNvContentPartPr/>
              <p14:nvPr/>
            </p14:nvContentPartPr>
            <p14:xfrm>
              <a:off x="8175171" y="2183383"/>
              <a:ext cx="11160" cy="2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ACF35FC-5D4D-44F2-8382-8F6073A93D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57171" y="2165743"/>
                <a:ext cx="46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A07ED9-B572-4A98-8F76-F3DC126FF6F5}"/>
                  </a:ext>
                </a:extLst>
              </p14:cNvPr>
              <p14:cNvContentPartPr/>
              <p14:nvPr/>
            </p14:nvContentPartPr>
            <p14:xfrm>
              <a:off x="6854331" y="2421703"/>
              <a:ext cx="564120" cy="427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A07ED9-B572-4A98-8F76-F3DC126FF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6680" y="2403703"/>
                <a:ext cx="599783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DD57F20-53AA-4C48-AD5A-7142E15FB43D}"/>
                  </a:ext>
                </a:extLst>
              </p14:cNvPr>
              <p14:cNvContentPartPr/>
              <p14:nvPr/>
            </p14:nvContentPartPr>
            <p14:xfrm>
              <a:off x="1567011" y="2321263"/>
              <a:ext cx="5085720" cy="10843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DD57F20-53AA-4C48-AD5A-7142E15FB43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49371" y="2303617"/>
                <a:ext cx="5121360" cy="11199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869603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6647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13002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27478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1131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10886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97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855036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111224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39989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39594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14:cNvPr>
              <p14:cNvContentPartPr/>
              <p14:nvPr/>
            </p14:nvContentPartPr>
            <p14:xfrm>
              <a:off x="7555251" y="156583"/>
              <a:ext cx="1084320" cy="520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D9DC37-290F-46DE-A260-6887F3D6F2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37251" y="138943"/>
                <a:ext cx="11199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14:cNvPr>
              <p14:cNvContentPartPr/>
              <p14:nvPr/>
            </p14:nvContentPartPr>
            <p14:xfrm>
              <a:off x="365331" y="824743"/>
              <a:ext cx="1596240" cy="656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A3F18F-993E-4820-A943-E2DB64BC6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691" y="806743"/>
                <a:ext cx="163188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14:cNvPr>
              <p14:cNvContentPartPr/>
              <p14:nvPr/>
            </p14:nvContentPartPr>
            <p14:xfrm>
              <a:off x="2127531" y="792343"/>
              <a:ext cx="1409400" cy="387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D1F7CC6-8505-4666-B1E2-BB5D25FCD64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09536" y="774360"/>
                <a:ext cx="1445031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14:cNvPr>
              <p14:cNvContentPartPr/>
              <p14:nvPr/>
            </p14:nvContentPartPr>
            <p14:xfrm>
              <a:off x="339411" y="1387063"/>
              <a:ext cx="3684240" cy="755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3FEDD2-871D-4CDD-B24B-4EE2B40E96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1411" y="1369063"/>
                <a:ext cx="3719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14:cNvPr>
              <p14:cNvContentPartPr/>
              <p14:nvPr/>
            </p14:nvContentPartPr>
            <p14:xfrm>
              <a:off x="4341171" y="1311463"/>
              <a:ext cx="471600" cy="491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5495-BA74-4A1B-B4A4-9F16601CF74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23531" y="1293823"/>
                <a:ext cx="50724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14:cNvPr>
              <p14:cNvContentPartPr/>
              <p14:nvPr/>
            </p14:nvContentPartPr>
            <p14:xfrm>
              <a:off x="4876491" y="1596223"/>
              <a:ext cx="435240" cy="353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24E9419-494C-4204-AAB4-4C56EF23D7E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58851" y="1578223"/>
                <a:ext cx="4708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14:cNvPr>
              <p14:cNvContentPartPr/>
              <p14:nvPr/>
            </p14:nvContentPartPr>
            <p14:xfrm>
              <a:off x="5559051" y="1379503"/>
              <a:ext cx="252000" cy="532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9EFDDC-7238-4BC5-B168-9E4ED3069A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41411" y="1361863"/>
                <a:ext cx="287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14:cNvPr>
              <p14:cNvContentPartPr/>
              <p14:nvPr/>
            </p14:nvContentPartPr>
            <p14:xfrm>
              <a:off x="6139371" y="1340623"/>
              <a:ext cx="1748520" cy="541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3DB3155-1288-4D99-9505-A9FDF95718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21375" y="1322623"/>
                <a:ext cx="178415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845A725-2438-4E11-8D33-68C17B54FA8F}"/>
                  </a:ext>
                </a:extLst>
              </p14:cNvPr>
              <p14:cNvContentPartPr/>
              <p14:nvPr/>
            </p14:nvContentPartPr>
            <p14:xfrm>
              <a:off x="348051" y="2199943"/>
              <a:ext cx="3580920" cy="709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845A725-2438-4E11-8D33-68C17B54FA8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0051" y="2181952"/>
                <a:ext cx="3616560" cy="745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530A199-41A2-46CC-9281-DDCDA72BA57B}"/>
                  </a:ext>
                </a:extLst>
              </p14:cNvPr>
              <p14:cNvContentPartPr/>
              <p14:nvPr/>
            </p14:nvContentPartPr>
            <p14:xfrm>
              <a:off x="5095011" y="2182303"/>
              <a:ext cx="709560" cy="378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530A199-41A2-46CC-9281-DDCDA72BA5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77020" y="2164303"/>
                <a:ext cx="745182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B5F115-15AD-4391-A8BA-46D4C1CC1E0E}"/>
                  </a:ext>
                </a:extLst>
              </p14:cNvPr>
              <p14:cNvContentPartPr/>
              <p14:nvPr/>
            </p14:nvContentPartPr>
            <p14:xfrm>
              <a:off x="4403091" y="2140903"/>
              <a:ext cx="584280" cy="496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B5F115-15AD-4391-A8BA-46D4C1CC1E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5091" y="2122903"/>
                <a:ext cx="61992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E6E567-E64D-494C-87DE-66B0EC187397}"/>
                  </a:ext>
                </a:extLst>
              </p14:cNvPr>
              <p14:cNvContentPartPr/>
              <p14:nvPr/>
            </p14:nvContentPartPr>
            <p14:xfrm>
              <a:off x="6051891" y="2316223"/>
              <a:ext cx="956520" cy="1742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E6E567-E64D-494C-87DE-66B0EC1873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34251" y="2298223"/>
                <a:ext cx="992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0FE054-9329-4C79-8721-E0A758D86946}"/>
                  </a:ext>
                </a:extLst>
              </p14:cNvPr>
              <p14:cNvContentPartPr/>
              <p14:nvPr/>
            </p14:nvContentPartPr>
            <p14:xfrm>
              <a:off x="7200651" y="2107423"/>
              <a:ext cx="878760" cy="535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0FE054-9329-4C79-8721-E0A758D869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82658" y="2089423"/>
                <a:ext cx="914385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29A4177-118C-4DCC-BBC1-6D572128CDB3}"/>
                  </a:ext>
                </a:extLst>
              </p14:cNvPr>
              <p14:cNvContentPartPr/>
              <p14:nvPr/>
            </p14:nvContentPartPr>
            <p14:xfrm>
              <a:off x="757371" y="3148543"/>
              <a:ext cx="198000" cy="4089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29A4177-118C-4DCC-BBC1-6D572128CD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9731" y="3130543"/>
                <a:ext cx="2336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896192E-6AFE-499B-8599-B1F17005C03A}"/>
                  </a:ext>
                </a:extLst>
              </p14:cNvPr>
              <p14:cNvContentPartPr/>
              <p14:nvPr/>
            </p14:nvContentPartPr>
            <p14:xfrm>
              <a:off x="748371" y="3288583"/>
              <a:ext cx="258840" cy="730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896192E-6AFE-499B-8599-B1F17005C03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0731" y="3270943"/>
                <a:ext cx="2944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E4740F-E196-4A4C-A1FE-B67120CA223E}"/>
                  </a:ext>
                </a:extLst>
              </p14:cNvPr>
              <p14:cNvContentPartPr/>
              <p14:nvPr/>
            </p14:nvContentPartPr>
            <p14:xfrm>
              <a:off x="1187571" y="3187063"/>
              <a:ext cx="5760" cy="39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E4740F-E196-4A4C-A1FE-B67120CA223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69571" y="3169423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325A26-9C18-4A03-BD96-B806C7897B95}"/>
                  </a:ext>
                </a:extLst>
              </p14:cNvPr>
              <p14:cNvContentPartPr/>
              <p14:nvPr/>
            </p14:nvContentPartPr>
            <p14:xfrm>
              <a:off x="1184691" y="3352663"/>
              <a:ext cx="8280" cy="266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325A26-9C18-4A03-BD96-B806C7897B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7051" y="33346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3485F6-1E47-403A-A802-A124A38B0348}"/>
                  </a:ext>
                </a:extLst>
              </p14:cNvPr>
              <p14:cNvContentPartPr/>
              <p14:nvPr/>
            </p14:nvContentPartPr>
            <p14:xfrm>
              <a:off x="2882451" y="2995543"/>
              <a:ext cx="310320" cy="2836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3485F6-1E47-403A-A802-A124A38B034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64451" y="2977543"/>
                <a:ext cx="3459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C52AF1-1E43-4CA0-B5B7-5945FE919333}"/>
                  </a:ext>
                </a:extLst>
              </p14:cNvPr>
              <p14:cNvContentPartPr/>
              <p14:nvPr/>
            </p14:nvContentPartPr>
            <p14:xfrm>
              <a:off x="2028891" y="3062503"/>
              <a:ext cx="490320" cy="264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C52AF1-1E43-4CA0-B5B7-5945FE91933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0891" y="3044863"/>
                <a:ext cx="5259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57DAFFA-A712-44B2-88B3-BA19927E5BE8}"/>
                  </a:ext>
                </a:extLst>
              </p14:cNvPr>
              <p14:cNvContentPartPr/>
              <p14:nvPr/>
            </p14:nvContentPartPr>
            <p14:xfrm>
              <a:off x="1366491" y="3074383"/>
              <a:ext cx="505080" cy="3484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57DAFFA-A712-44B2-88B3-BA19927E5BE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8838" y="3056743"/>
                <a:ext cx="540745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B0B235-C25C-4376-A711-1E217FB04987}"/>
                  </a:ext>
                </a:extLst>
              </p14:cNvPr>
              <p14:cNvContentPartPr/>
              <p14:nvPr/>
            </p14:nvContentPartPr>
            <p14:xfrm>
              <a:off x="3493731" y="2952703"/>
              <a:ext cx="240120" cy="3420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B0B235-C25C-4376-A711-1E217FB04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76091" y="2934703"/>
                <a:ext cx="27576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A8CADF-0C45-49A3-941A-26F675E5CF39}"/>
                  </a:ext>
                </a:extLst>
              </p14:cNvPr>
              <p14:cNvContentPartPr/>
              <p14:nvPr/>
            </p14:nvContentPartPr>
            <p14:xfrm>
              <a:off x="3874971" y="3026503"/>
              <a:ext cx="9000" cy="8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A8CADF-0C45-49A3-941A-26F675E5CF3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56971" y="3008503"/>
                <a:ext cx="44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CF942E4-1845-40A3-BA83-290719D4A7A9}"/>
                  </a:ext>
                </a:extLst>
              </p14:cNvPr>
              <p14:cNvContentPartPr/>
              <p14:nvPr/>
            </p14:nvContentPartPr>
            <p14:xfrm>
              <a:off x="3900891" y="3185263"/>
              <a:ext cx="7200" cy="13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CF942E4-1845-40A3-BA83-290719D4A7A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83251" y="3167263"/>
                <a:ext cx="42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6CC6B01-2B5E-416F-AEBC-A4790E944DA5}"/>
                  </a:ext>
                </a:extLst>
              </p14:cNvPr>
              <p14:cNvContentPartPr/>
              <p14:nvPr/>
            </p14:nvContentPartPr>
            <p14:xfrm>
              <a:off x="4719531" y="2942623"/>
              <a:ext cx="552240" cy="236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6CC6B01-2B5E-416F-AEBC-A4790E944DA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01891" y="2924983"/>
                <a:ext cx="5878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FEE6659-8318-437D-8715-2201FA2CA81F}"/>
                  </a:ext>
                </a:extLst>
              </p14:cNvPr>
              <p14:cNvContentPartPr/>
              <p14:nvPr/>
            </p14:nvContentPartPr>
            <p14:xfrm>
              <a:off x="4056411" y="2926423"/>
              <a:ext cx="438840" cy="3441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FEE6659-8318-437D-8715-2201FA2CA8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38426" y="2908423"/>
                <a:ext cx="474451" cy="37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81339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222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12808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72287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73735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14:cNvPr>
              <p14:cNvContentPartPr/>
              <p14:nvPr/>
            </p14:nvContentPartPr>
            <p14:xfrm>
              <a:off x="2905680" y="5002360"/>
              <a:ext cx="19224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87680" y="4984720"/>
                <a:ext cx="22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14:cNvPr>
              <p14:cNvContentPartPr/>
              <p14:nvPr/>
            </p14:nvContentPartPr>
            <p14:xfrm>
              <a:off x="2885160" y="5099200"/>
              <a:ext cx="2134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520" y="50815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14:cNvPr>
              <p14:cNvContentPartPr/>
              <p14:nvPr/>
            </p14:nvContentPartPr>
            <p14:xfrm>
              <a:off x="3230400" y="4720120"/>
              <a:ext cx="1202400" cy="648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4702120"/>
                <a:ext cx="123804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261154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391164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58608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88653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60395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94337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44371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76327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260556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333811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62007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59381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51960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881028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270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332610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89303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134945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78230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38772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26131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321382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3049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488693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45706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34740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72654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357512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421592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96137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47566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112899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14:cNvPr>
              <p14:cNvContentPartPr/>
              <p14:nvPr/>
            </p14:nvContentPartPr>
            <p14:xfrm>
              <a:off x="4825920" y="2956120"/>
              <a:ext cx="4195800" cy="690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808280" y="2938480"/>
                <a:ext cx="4231440" cy="72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910429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76884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0034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05369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999991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04166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968833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231246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97702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84069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690506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835750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715567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903720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235044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53510</TotalTime>
  <Words>185</Words>
  <Application>Microsoft Office PowerPoint</Application>
  <PresentationFormat>On-screen Show (4:3)</PresentationFormat>
  <Paragraphs>185</Paragraphs>
  <Slides>185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185</vt:i4>
      </vt:variant>
    </vt:vector>
  </HeadingPairs>
  <TitlesOfParts>
    <vt:vector size="19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357</cp:revision>
  <dcterms:created xsi:type="dcterms:W3CDTF">2010-09-30T20:09:09Z</dcterms:created>
  <dcterms:modified xsi:type="dcterms:W3CDTF">2021-04-14T12:15:05Z</dcterms:modified>
</cp:coreProperties>
</file>